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64350" cy="9996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89" autoAdjust="0"/>
    <p:restoredTop sz="94660"/>
  </p:normalViewPr>
  <p:slideViewPr>
    <p:cSldViewPr>
      <p:cViewPr varScale="1">
        <p:scale>
          <a:sx n="110" d="100"/>
          <a:sy n="110" d="100"/>
        </p:scale>
        <p:origin x="-18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D0EB80F5-DEBD-47FD-A276-81855A388F75}" type="datetimeFigureOut">
              <a:rPr lang="ko-KR" altLang="en-US" smtClean="0"/>
              <a:t>2012-11-27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6435" y="4748332"/>
            <a:ext cx="5491480" cy="4498420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EB8D5910-B360-4BBE-9B65-0FF08E93CD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3567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D5910-B360-4BBE-9B65-0FF08E93CD8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16519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D5910-B360-4BBE-9B65-0FF08E93CD81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16519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D5910-B360-4BBE-9B65-0FF08E93CD81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1651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D5910-B360-4BBE-9B65-0FF08E93CD81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16519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D5910-B360-4BBE-9B65-0FF08E93CD81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16519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D5910-B360-4BBE-9B65-0FF08E93CD81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16519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D5910-B360-4BBE-9B65-0FF08E93CD81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16519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D5910-B360-4BBE-9B65-0FF08E93CD81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16519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D5910-B360-4BBE-9B65-0FF08E93CD81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16519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D5910-B360-4BBE-9B65-0FF08E93CD81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16519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D5910-B360-4BBE-9B65-0FF08E93CD81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1651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D5910-B360-4BBE-9B65-0FF08E93CD81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16519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D5910-B360-4BBE-9B65-0FF08E93CD81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16519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D5910-B360-4BBE-9B65-0FF08E93CD81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16519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D5910-B360-4BBE-9B65-0FF08E93CD81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16519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D5910-B360-4BBE-9B65-0FF08E93CD81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16519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D5910-B360-4BBE-9B65-0FF08E93CD81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1651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D5910-B360-4BBE-9B65-0FF08E93CD81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1651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D5910-B360-4BBE-9B65-0FF08E93CD81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1651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D5910-B360-4BBE-9B65-0FF08E93CD81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1651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D5910-B360-4BBE-9B65-0FF08E93CD81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1651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D5910-B360-4BBE-9B65-0FF08E93CD81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1651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D5910-B360-4BBE-9B65-0FF08E93CD81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1651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D5910-B360-4BBE-9B65-0FF08E93CD81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1651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EC0-4087-495A-9BE8-CAEB753DFF8B}" type="datetimeFigureOut">
              <a:rPr lang="ko-KR" altLang="en-US" smtClean="0"/>
              <a:t>2012-11-27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1AB5-2F4F-4C27-855F-B0A28DD057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114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EC0-4087-495A-9BE8-CAEB753DFF8B}" type="datetimeFigureOut">
              <a:rPr lang="ko-KR" altLang="en-US" smtClean="0"/>
              <a:t>2012-11-27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1AB5-2F4F-4C27-855F-B0A28DD057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7498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EC0-4087-495A-9BE8-CAEB753DFF8B}" type="datetimeFigureOut">
              <a:rPr lang="ko-KR" altLang="en-US" smtClean="0"/>
              <a:t>2012-11-27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1AB5-2F4F-4C27-855F-B0A28DD057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571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EC0-4087-495A-9BE8-CAEB753DFF8B}" type="datetimeFigureOut">
              <a:rPr lang="ko-KR" altLang="en-US" smtClean="0"/>
              <a:t>2012-11-27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1AB5-2F4F-4C27-855F-B0A28DD057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154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EC0-4087-495A-9BE8-CAEB753DFF8B}" type="datetimeFigureOut">
              <a:rPr lang="ko-KR" altLang="en-US" smtClean="0"/>
              <a:t>2012-11-27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1AB5-2F4F-4C27-855F-B0A28DD057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8359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EC0-4087-495A-9BE8-CAEB753DFF8B}" type="datetimeFigureOut">
              <a:rPr lang="ko-KR" altLang="en-US" smtClean="0"/>
              <a:t>2012-11-27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1AB5-2F4F-4C27-855F-B0A28DD057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101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EC0-4087-495A-9BE8-CAEB753DFF8B}" type="datetimeFigureOut">
              <a:rPr lang="ko-KR" altLang="en-US" smtClean="0"/>
              <a:t>2012-11-27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1AB5-2F4F-4C27-855F-B0A28DD057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2999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EC0-4087-495A-9BE8-CAEB753DFF8B}" type="datetimeFigureOut">
              <a:rPr lang="ko-KR" altLang="en-US" smtClean="0"/>
              <a:t>2012-11-27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1AB5-2F4F-4C27-855F-B0A28DD057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459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EC0-4087-495A-9BE8-CAEB753DFF8B}" type="datetimeFigureOut">
              <a:rPr lang="ko-KR" altLang="en-US" smtClean="0"/>
              <a:t>2012-11-27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1AB5-2F4F-4C27-855F-B0A28DD057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4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EC0-4087-495A-9BE8-CAEB753DFF8B}" type="datetimeFigureOut">
              <a:rPr lang="ko-KR" altLang="en-US" smtClean="0"/>
              <a:t>2012-11-27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1AB5-2F4F-4C27-855F-B0A28DD057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53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EC0-4087-495A-9BE8-CAEB753DFF8B}" type="datetimeFigureOut">
              <a:rPr lang="ko-KR" altLang="en-US" smtClean="0"/>
              <a:t>2012-11-27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1AB5-2F4F-4C27-855F-B0A28DD057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1433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FEEC0-4087-495A-9BE8-CAEB753DFF8B}" type="datetimeFigureOut">
              <a:rPr lang="ko-KR" altLang="en-US" smtClean="0"/>
              <a:t>2012-11-27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71AB5-2F4F-4C27-855F-B0A28DD057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3423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337" y="360000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26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526597" y="370333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Monday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표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107857"/>
              </p:ext>
            </p:extLst>
          </p:nvPr>
        </p:nvGraphicFramePr>
        <p:xfrm>
          <a:off x="1427461" y="414189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" name="직사각형 25"/>
          <p:cNvSpPr/>
          <p:nvPr/>
        </p:nvSpPr>
        <p:spPr>
          <a:xfrm>
            <a:off x="55243" y="1136878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157489" y="771054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488406"/>
              </p:ext>
            </p:extLst>
          </p:nvPr>
        </p:nvGraphicFramePr>
        <p:xfrm>
          <a:off x="98037" y="1331627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2" name="직사각형 31"/>
          <p:cNvSpPr/>
          <p:nvPr/>
        </p:nvSpPr>
        <p:spPr>
          <a:xfrm>
            <a:off x="1385844" y="964853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35" name="표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461662"/>
              </p:ext>
            </p:extLst>
          </p:nvPr>
        </p:nvGraphicFramePr>
        <p:xfrm>
          <a:off x="93626" y="5050403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6" name="직사각형 35"/>
          <p:cNvSpPr/>
          <p:nvPr/>
        </p:nvSpPr>
        <p:spPr>
          <a:xfrm>
            <a:off x="35496" y="4834379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 )</a:t>
            </a:r>
          </a:p>
        </p:txBody>
      </p:sp>
      <p:graphicFrame>
        <p:nvGraphicFramePr>
          <p:cNvPr id="38" name="표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326793"/>
              </p:ext>
            </p:extLst>
          </p:nvPr>
        </p:nvGraphicFramePr>
        <p:xfrm>
          <a:off x="1381423" y="1163535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1" name="직사각형 50"/>
          <p:cNvSpPr/>
          <p:nvPr/>
        </p:nvSpPr>
        <p:spPr>
          <a:xfrm>
            <a:off x="3059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09673" y="358374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27</a:t>
            </a:r>
          </a:p>
        </p:txBody>
      </p:sp>
      <p:sp>
        <p:nvSpPr>
          <p:cNvPr id="53" name="직사각형 52"/>
          <p:cNvSpPr/>
          <p:nvPr/>
        </p:nvSpPr>
        <p:spPr>
          <a:xfrm>
            <a:off x="3550933" y="368707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Tuesday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4" name="표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066149"/>
              </p:ext>
            </p:extLst>
          </p:nvPr>
        </p:nvGraphicFramePr>
        <p:xfrm>
          <a:off x="4451797" y="412563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5" name="직사각형 54"/>
          <p:cNvSpPr/>
          <p:nvPr/>
        </p:nvSpPr>
        <p:spPr>
          <a:xfrm>
            <a:off x="3079579" y="1135252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56" name="직사각형 55"/>
          <p:cNvSpPr/>
          <p:nvPr/>
        </p:nvSpPr>
        <p:spPr>
          <a:xfrm>
            <a:off x="3181825" y="769428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7" name="표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408197"/>
              </p:ext>
            </p:extLst>
          </p:nvPr>
        </p:nvGraphicFramePr>
        <p:xfrm>
          <a:off x="3122373" y="1330001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8" name="직사각형 57"/>
          <p:cNvSpPr/>
          <p:nvPr/>
        </p:nvSpPr>
        <p:spPr>
          <a:xfrm>
            <a:off x="4410180" y="963227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59" name="표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841672"/>
              </p:ext>
            </p:extLst>
          </p:nvPr>
        </p:nvGraphicFramePr>
        <p:xfrm>
          <a:off x="3117962" y="5048777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0" name="직사각형 59"/>
          <p:cNvSpPr/>
          <p:nvPr/>
        </p:nvSpPr>
        <p:spPr>
          <a:xfrm>
            <a:off x="3059832" y="4832753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 )</a:t>
            </a:r>
          </a:p>
        </p:txBody>
      </p:sp>
      <p:graphicFrame>
        <p:nvGraphicFramePr>
          <p:cNvPr id="61" name="표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072344"/>
              </p:ext>
            </p:extLst>
          </p:nvPr>
        </p:nvGraphicFramePr>
        <p:xfrm>
          <a:off x="4405759" y="1161909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2" name="직사각형 61"/>
          <p:cNvSpPr/>
          <p:nvPr/>
        </p:nvSpPr>
        <p:spPr>
          <a:xfrm>
            <a:off x="6083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133673" y="358374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28</a:t>
            </a:r>
          </a:p>
        </p:txBody>
      </p:sp>
      <p:sp>
        <p:nvSpPr>
          <p:cNvPr id="64" name="직사각형 63"/>
          <p:cNvSpPr/>
          <p:nvPr/>
        </p:nvSpPr>
        <p:spPr>
          <a:xfrm>
            <a:off x="6574933" y="368707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Wednesday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5" name="표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326008"/>
              </p:ext>
            </p:extLst>
          </p:nvPr>
        </p:nvGraphicFramePr>
        <p:xfrm>
          <a:off x="7475797" y="412563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6" name="직사각형 65"/>
          <p:cNvSpPr/>
          <p:nvPr/>
        </p:nvSpPr>
        <p:spPr>
          <a:xfrm>
            <a:off x="6103579" y="1135252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67" name="직사각형 66"/>
          <p:cNvSpPr/>
          <p:nvPr/>
        </p:nvSpPr>
        <p:spPr>
          <a:xfrm>
            <a:off x="6205825" y="769428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8" name="표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288215"/>
              </p:ext>
            </p:extLst>
          </p:nvPr>
        </p:nvGraphicFramePr>
        <p:xfrm>
          <a:off x="6146373" y="1330001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9" name="직사각형 68"/>
          <p:cNvSpPr/>
          <p:nvPr/>
        </p:nvSpPr>
        <p:spPr>
          <a:xfrm>
            <a:off x="7434180" y="963227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70" name="표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762219"/>
              </p:ext>
            </p:extLst>
          </p:nvPr>
        </p:nvGraphicFramePr>
        <p:xfrm>
          <a:off x="6141962" y="5048777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1" name="직사각형 70"/>
          <p:cNvSpPr/>
          <p:nvPr/>
        </p:nvSpPr>
        <p:spPr>
          <a:xfrm>
            <a:off x="6083832" y="4832753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 )</a:t>
            </a:r>
          </a:p>
        </p:txBody>
      </p:sp>
      <p:graphicFrame>
        <p:nvGraphicFramePr>
          <p:cNvPr id="72" name="표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708605"/>
              </p:ext>
            </p:extLst>
          </p:nvPr>
        </p:nvGraphicFramePr>
        <p:xfrm>
          <a:off x="7429759" y="1161909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226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6485221" y="1052736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994708"/>
              </p:ext>
            </p:extLst>
          </p:nvPr>
        </p:nvGraphicFramePr>
        <p:xfrm>
          <a:off x="6528015" y="1247485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1" name="직사각형 50"/>
          <p:cNvSpPr/>
          <p:nvPr/>
        </p:nvSpPr>
        <p:spPr>
          <a:xfrm>
            <a:off x="3059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6083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3460401" y="1074563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620216"/>
              </p:ext>
            </p:extLst>
          </p:nvPr>
        </p:nvGraphicFramePr>
        <p:xfrm>
          <a:off x="3503195" y="1269312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535104" y="363829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401578" y="724705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Fri</a:t>
            </a: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10284" y="358374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376758" y="719250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Saturday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85690" y="363829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352164" y="724705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Sunday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432773" y="1051472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25" name="표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139686"/>
              </p:ext>
            </p:extLst>
          </p:nvPr>
        </p:nvGraphicFramePr>
        <p:xfrm>
          <a:off x="475567" y="1246221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2" name="그룹 21"/>
          <p:cNvGrpSpPr/>
          <p:nvPr/>
        </p:nvGrpSpPr>
        <p:grpSpPr>
          <a:xfrm>
            <a:off x="101281" y="358374"/>
            <a:ext cx="6414935" cy="6203959"/>
            <a:chOff x="2692897" y="358374"/>
            <a:chExt cx="6414935" cy="6203959"/>
          </a:xfrm>
        </p:grpSpPr>
        <p:grpSp>
          <p:nvGrpSpPr>
            <p:cNvPr id="27" name="그룹 26"/>
            <p:cNvGrpSpPr/>
            <p:nvPr/>
          </p:nvGrpSpPr>
          <p:grpSpPr>
            <a:xfrm>
              <a:off x="5719701" y="370333"/>
              <a:ext cx="360000" cy="6192000"/>
              <a:chOff x="-612576" y="360000"/>
              <a:chExt cx="360000" cy="6192000"/>
            </a:xfrm>
          </p:grpSpPr>
          <p:sp>
            <p:nvSpPr>
              <p:cNvPr id="47" name="직사각형 46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타원 47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타원 48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타원 49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2" name="타원 51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3" name="타원 52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타원 53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8" name="그룹 27"/>
            <p:cNvGrpSpPr/>
            <p:nvPr/>
          </p:nvGrpSpPr>
          <p:grpSpPr>
            <a:xfrm>
              <a:off x="8747832" y="358374"/>
              <a:ext cx="360000" cy="6192000"/>
              <a:chOff x="-612576" y="360000"/>
              <a:chExt cx="360000" cy="6192000"/>
            </a:xfrm>
          </p:grpSpPr>
          <p:sp>
            <p:nvSpPr>
              <p:cNvPr id="38" name="직사각형 37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타원 38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타원 41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타원 42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4" name="타원 43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타원 44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타원 45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9" name="그룹 28"/>
            <p:cNvGrpSpPr/>
            <p:nvPr/>
          </p:nvGrpSpPr>
          <p:grpSpPr>
            <a:xfrm>
              <a:off x="2692897" y="358374"/>
              <a:ext cx="360000" cy="6192000"/>
              <a:chOff x="-612576" y="360000"/>
              <a:chExt cx="360000" cy="6192000"/>
            </a:xfrm>
          </p:grpSpPr>
          <p:sp>
            <p:nvSpPr>
              <p:cNvPr id="31" name="직사각형 30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타원 31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타원 32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타원 33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타원 34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타원 35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타원 36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26495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337" y="360000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11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26597" y="370333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Tuesday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55243" y="1136878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157489" y="771054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56914"/>
              </p:ext>
            </p:extLst>
          </p:nvPr>
        </p:nvGraphicFramePr>
        <p:xfrm>
          <a:off x="98037" y="1331627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2" name="직사각형 31"/>
          <p:cNvSpPr/>
          <p:nvPr/>
        </p:nvSpPr>
        <p:spPr>
          <a:xfrm>
            <a:off x="1385844" y="964853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35" name="표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252268"/>
              </p:ext>
            </p:extLst>
          </p:nvPr>
        </p:nvGraphicFramePr>
        <p:xfrm>
          <a:off x="93626" y="5050403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6" name="직사각형 35"/>
          <p:cNvSpPr/>
          <p:nvPr/>
        </p:nvSpPr>
        <p:spPr>
          <a:xfrm>
            <a:off x="35496" y="4834379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______ )</a:t>
            </a:r>
          </a:p>
        </p:txBody>
      </p:sp>
      <p:graphicFrame>
        <p:nvGraphicFramePr>
          <p:cNvPr id="38" name="표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03855"/>
              </p:ext>
            </p:extLst>
          </p:nvPr>
        </p:nvGraphicFramePr>
        <p:xfrm>
          <a:off x="1381423" y="1163535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1" name="직사각형 50"/>
          <p:cNvSpPr/>
          <p:nvPr/>
        </p:nvSpPr>
        <p:spPr>
          <a:xfrm>
            <a:off x="3059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09673" y="358374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12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3550933" y="368707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Wednesday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3079579" y="1135252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56" name="직사각형 55"/>
          <p:cNvSpPr/>
          <p:nvPr/>
        </p:nvSpPr>
        <p:spPr>
          <a:xfrm>
            <a:off x="3181825" y="769428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7" name="표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932861"/>
              </p:ext>
            </p:extLst>
          </p:nvPr>
        </p:nvGraphicFramePr>
        <p:xfrm>
          <a:off x="3122373" y="1330001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8" name="직사각형 57"/>
          <p:cNvSpPr/>
          <p:nvPr/>
        </p:nvSpPr>
        <p:spPr>
          <a:xfrm>
            <a:off x="4410180" y="963227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59" name="표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623377"/>
              </p:ext>
            </p:extLst>
          </p:nvPr>
        </p:nvGraphicFramePr>
        <p:xfrm>
          <a:off x="3117962" y="5048777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0" name="직사각형 59"/>
          <p:cNvSpPr/>
          <p:nvPr/>
        </p:nvSpPr>
        <p:spPr>
          <a:xfrm>
            <a:off x="3059832" y="4832753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 )</a:t>
            </a:r>
          </a:p>
        </p:txBody>
      </p:sp>
      <p:graphicFrame>
        <p:nvGraphicFramePr>
          <p:cNvPr id="61" name="표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325996"/>
              </p:ext>
            </p:extLst>
          </p:nvPr>
        </p:nvGraphicFramePr>
        <p:xfrm>
          <a:off x="4405759" y="1161909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2" name="직사각형 61"/>
          <p:cNvSpPr/>
          <p:nvPr/>
        </p:nvSpPr>
        <p:spPr>
          <a:xfrm>
            <a:off x="6083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133673" y="358374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13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6574933" y="368707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Thursday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5" name="표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188169"/>
              </p:ext>
            </p:extLst>
          </p:nvPr>
        </p:nvGraphicFramePr>
        <p:xfrm>
          <a:off x="7475797" y="412563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6" name="직사각형 65"/>
          <p:cNvSpPr/>
          <p:nvPr/>
        </p:nvSpPr>
        <p:spPr>
          <a:xfrm>
            <a:off x="6103579" y="1135252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67" name="직사각형 66"/>
          <p:cNvSpPr/>
          <p:nvPr/>
        </p:nvSpPr>
        <p:spPr>
          <a:xfrm>
            <a:off x="6205825" y="769428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8" name="표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087432"/>
              </p:ext>
            </p:extLst>
          </p:nvPr>
        </p:nvGraphicFramePr>
        <p:xfrm>
          <a:off x="6146373" y="1330001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9" name="직사각형 68"/>
          <p:cNvSpPr/>
          <p:nvPr/>
        </p:nvSpPr>
        <p:spPr>
          <a:xfrm>
            <a:off x="7434180" y="963227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70" name="표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271339"/>
              </p:ext>
            </p:extLst>
          </p:nvPr>
        </p:nvGraphicFramePr>
        <p:xfrm>
          <a:off x="6141962" y="5048777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1" name="직사각형 70"/>
          <p:cNvSpPr/>
          <p:nvPr/>
        </p:nvSpPr>
        <p:spPr>
          <a:xfrm>
            <a:off x="6083832" y="4832753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 )</a:t>
            </a:r>
          </a:p>
        </p:txBody>
      </p:sp>
      <p:graphicFrame>
        <p:nvGraphicFramePr>
          <p:cNvPr id="72" name="표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968601"/>
              </p:ext>
            </p:extLst>
          </p:nvPr>
        </p:nvGraphicFramePr>
        <p:xfrm>
          <a:off x="7429759" y="1161909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7" name="표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075339"/>
              </p:ext>
            </p:extLst>
          </p:nvPr>
        </p:nvGraphicFramePr>
        <p:xfrm>
          <a:off x="1418389" y="404664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표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12485"/>
              </p:ext>
            </p:extLst>
          </p:nvPr>
        </p:nvGraphicFramePr>
        <p:xfrm>
          <a:off x="4454247" y="410534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0" name="그룹 39"/>
          <p:cNvGrpSpPr/>
          <p:nvPr/>
        </p:nvGrpSpPr>
        <p:grpSpPr>
          <a:xfrm>
            <a:off x="2692897" y="358374"/>
            <a:ext cx="6414935" cy="6203959"/>
            <a:chOff x="2692897" y="358374"/>
            <a:chExt cx="6414935" cy="6203959"/>
          </a:xfrm>
        </p:grpSpPr>
        <p:grpSp>
          <p:nvGrpSpPr>
            <p:cNvPr id="41" name="그룹 40"/>
            <p:cNvGrpSpPr/>
            <p:nvPr/>
          </p:nvGrpSpPr>
          <p:grpSpPr>
            <a:xfrm>
              <a:off x="5719701" y="370333"/>
              <a:ext cx="360000" cy="6192000"/>
              <a:chOff x="-612576" y="360000"/>
              <a:chExt cx="360000" cy="6192000"/>
            </a:xfrm>
          </p:grpSpPr>
          <p:sp>
            <p:nvSpPr>
              <p:cNvPr id="79" name="직사각형 78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0" name="타원 79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1" name="타원 80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2" name="타원 81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3" name="타원 82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4" name="타원 83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5" name="타원 84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2" name="그룹 41"/>
            <p:cNvGrpSpPr/>
            <p:nvPr/>
          </p:nvGrpSpPr>
          <p:grpSpPr>
            <a:xfrm>
              <a:off x="8747832" y="358374"/>
              <a:ext cx="360000" cy="6192000"/>
              <a:chOff x="-612576" y="360000"/>
              <a:chExt cx="360000" cy="6192000"/>
            </a:xfrm>
          </p:grpSpPr>
          <p:sp>
            <p:nvSpPr>
              <p:cNvPr id="54" name="직사각형 53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3" name="타원 72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4" name="타원 73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타원 74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타원 75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타원 76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8" name="타원 77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3" name="그룹 42"/>
            <p:cNvGrpSpPr/>
            <p:nvPr/>
          </p:nvGrpSpPr>
          <p:grpSpPr>
            <a:xfrm>
              <a:off x="2692897" y="358374"/>
              <a:ext cx="360000" cy="6192000"/>
              <a:chOff x="-612576" y="360000"/>
              <a:chExt cx="360000" cy="6192000"/>
            </a:xfrm>
          </p:grpSpPr>
          <p:sp>
            <p:nvSpPr>
              <p:cNvPr id="44" name="직사각형 43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타원 44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타원 45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타원 46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타원 47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타원 48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타원 49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46543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6485221" y="1052736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427077"/>
              </p:ext>
            </p:extLst>
          </p:nvPr>
        </p:nvGraphicFramePr>
        <p:xfrm>
          <a:off x="6528015" y="1247485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1" name="직사각형 50"/>
          <p:cNvSpPr/>
          <p:nvPr/>
        </p:nvSpPr>
        <p:spPr>
          <a:xfrm>
            <a:off x="3059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6083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3460401" y="1074563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12852"/>
              </p:ext>
            </p:extLst>
          </p:nvPr>
        </p:nvGraphicFramePr>
        <p:xfrm>
          <a:off x="3503195" y="1269312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535104" y="363829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401578" y="724705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Monday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10284" y="358374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11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376758" y="719250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Tues</a:t>
            </a: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85690" y="363829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12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352164" y="724705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Wednesday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432773" y="1051472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25" name="표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973971"/>
              </p:ext>
            </p:extLst>
          </p:nvPr>
        </p:nvGraphicFramePr>
        <p:xfrm>
          <a:off x="475567" y="1246221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2" name="그룹 21"/>
          <p:cNvGrpSpPr/>
          <p:nvPr/>
        </p:nvGrpSpPr>
        <p:grpSpPr>
          <a:xfrm>
            <a:off x="101281" y="358374"/>
            <a:ext cx="6414935" cy="6203959"/>
            <a:chOff x="2692897" y="358374"/>
            <a:chExt cx="6414935" cy="6203959"/>
          </a:xfrm>
        </p:grpSpPr>
        <p:grpSp>
          <p:nvGrpSpPr>
            <p:cNvPr id="27" name="그룹 26"/>
            <p:cNvGrpSpPr/>
            <p:nvPr/>
          </p:nvGrpSpPr>
          <p:grpSpPr>
            <a:xfrm>
              <a:off x="5719701" y="370333"/>
              <a:ext cx="360000" cy="6192000"/>
              <a:chOff x="-612576" y="360000"/>
              <a:chExt cx="360000" cy="6192000"/>
            </a:xfrm>
          </p:grpSpPr>
          <p:sp>
            <p:nvSpPr>
              <p:cNvPr id="47" name="직사각형 46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타원 47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타원 48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타원 49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2" name="타원 51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3" name="타원 52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타원 53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8" name="그룹 27"/>
            <p:cNvGrpSpPr/>
            <p:nvPr/>
          </p:nvGrpSpPr>
          <p:grpSpPr>
            <a:xfrm>
              <a:off x="8747832" y="358374"/>
              <a:ext cx="360000" cy="6192000"/>
              <a:chOff x="-612576" y="360000"/>
              <a:chExt cx="360000" cy="6192000"/>
            </a:xfrm>
          </p:grpSpPr>
          <p:sp>
            <p:nvSpPr>
              <p:cNvPr id="38" name="직사각형 37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타원 38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타원 41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타원 42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4" name="타원 43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타원 44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타원 45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9" name="그룹 28"/>
            <p:cNvGrpSpPr/>
            <p:nvPr/>
          </p:nvGrpSpPr>
          <p:grpSpPr>
            <a:xfrm>
              <a:off x="2692897" y="358374"/>
              <a:ext cx="360000" cy="6192000"/>
              <a:chOff x="-612576" y="360000"/>
              <a:chExt cx="360000" cy="6192000"/>
            </a:xfrm>
          </p:grpSpPr>
          <p:sp>
            <p:nvSpPr>
              <p:cNvPr id="31" name="직사각형 30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타원 31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타원 32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타원 33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타원 34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타원 35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타원 36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72162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337" y="360000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14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26597" y="370333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Friday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55243" y="1136878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157489" y="771054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494645"/>
              </p:ext>
            </p:extLst>
          </p:nvPr>
        </p:nvGraphicFramePr>
        <p:xfrm>
          <a:off x="98037" y="1331627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2" name="직사각형 31"/>
          <p:cNvSpPr/>
          <p:nvPr/>
        </p:nvSpPr>
        <p:spPr>
          <a:xfrm>
            <a:off x="1385844" y="964853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35" name="표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680561"/>
              </p:ext>
            </p:extLst>
          </p:nvPr>
        </p:nvGraphicFramePr>
        <p:xfrm>
          <a:off x="93626" y="5050403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6" name="직사각형 35"/>
          <p:cNvSpPr/>
          <p:nvPr/>
        </p:nvSpPr>
        <p:spPr>
          <a:xfrm>
            <a:off x="35496" y="4834379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______ )</a:t>
            </a:r>
          </a:p>
        </p:txBody>
      </p:sp>
      <p:graphicFrame>
        <p:nvGraphicFramePr>
          <p:cNvPr id="38" name="표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599202"/>
              </p:ext>
            </p:extLst>
          </p:nvPr>
        </p:nvGraphicFramePr>
        <p:xfrm>
          <a:off x="1381423" y="1163535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1" name="직사각형 50"/>
          <p:cNvSpPr/>
          <p:nvPr/>
        </p:nvSpPr>
        <p:spPr>
          <a:xfrm>
            <a:off x="3059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09673" y="358374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15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3550933" y="368707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Saturday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3079579" y="1135252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56" name="직사각형 55"/>
          <p:cNvSpPr/>
          <p:nvPr/>
        </p:nvSpPr>
        <p:spPr>
          <a:xfrm>
            <a:off x="3181825" y="769428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7" name="표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011801"/>
              </p:ext>
            </p:extLst>
          </p:nvPr>
        </p:nvGraphicFramePr>
        <p:xfrm>
          <a:off x="3122373" y="1330001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8" name="직사각형 57"/>
          <p:cNvSpPr/>
          <p:nvPr/>
        </p:nvSpPr>
        <p:spPr>
          <a:xfrm>
            <a:off x="4410180" y="963227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59" name="표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421418"/>
              </p:ext>
            </p:extLst>
          </p:nvPr>
        </p:nvGraphicFramePr>
        <p:xfrm>
          <a:off x="3117962" y="5048777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0" name="직사각형 59"/>
          <p:cNvSpPr/>
          <p:nvPr/>
        </p:nvSpPr>
        <p:spPr>
          <a:xfrm>
            <a:off x="3059832" y="4832753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 )</a:t>
            </a:r>
          </a:p>
        </p:txBody>
      </p:sp>
      <p:graphicFrame>
        <p:nvGraphicFramePr>
          <p:cNvPr id="61" name="표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101148"/>
              </p:ext>
            </p:extLst>
          </p:nvPr>
        </p:nvGraphicFramePr>
        <p:xfrm>
          <a:off x="4405759" y="1161909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2" name="직사각형 61"/>
          <p:cNvSpPr/>
          <p:nvPr/>
        </p:nvSpPr>
        <p:spPr>
          <a:xfrm>
            <a:off x="6083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133673" y="358374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6574933" y="368707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Sunday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5" name="표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63771"/>
              </p:ext>
            </p:extLst>
          </p:nvPr>
        </p:nvGraphicFramePr>
        <p:xfrm>
          <a:off x="7475797" y="412563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6" name="직사각형 65"/>
          <p:cNvSpPr/>
          <p:nvPr/>
        </p:nvSpPr>
        <p:spPr>
          <a:xfrm>
            <a:off x="6103579" y="1135252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67" name="직사각형 66"/>
          <p:cNvSpPr/>
          <p:nvPr/>
        </p:nvSpPr>
        <p:spPr>
          <a:xfrm>
            <a:off x="6205825" y="769428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8" name="표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079569"/>
              </p:ext>
            </p:extLst>
          </p:nvPr>
        </p:nvGraphicFramePr>
        <p:xfrm>
          <a:off x="6146373" y="1330001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9" name="직사각형 68"/>
          <p:cNvSpPr/>
          <p:nvPr/>
        </p:nvSpPr>
        <p:spPr>
          <a:xfrm>
            <a:off x="7434180" y="963227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70" name="표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594541"/>
              </p:ext>
            </p:extLst>
          </p:nvPr>
        </p:nvGraphicFramePr>
        <p:xfrm>
          <a:off x="6141962" y="5048777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1" name="직사각형 70"/>
          <p:cNvSpPr/>
          <p:nvPr/>
        </p:nvSpPr>
        <p:spPr>
          <a:xfrm>
            <a:off x="6083832" y="4832753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 )</a:t>
            </a:r>
          </a:p>
        </p:txBody>
      </p:sp>
      <p:graphicFrame>
        <p:nvGraphicFramePr>
          <p:cNvPr id="72" name="표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410615"/>
              </p:ext>
            </p:extLst>
          </p:nvPr>
        </p:nvGraphicFramePr>
        <p:xfrm>
          <a:off x="7429759" y="1161909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7" name="표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183119"/>
              </p:ext>
            </p:extLst>
          </p:nvPr>
        </p:nvGraphicFramePr>
        <p:xfrm>
          <a:off x="1418389" y="404664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표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081478"/>
              </p:ext>
            </p:extLst>
          </p:nvPr>
        </p:nvGraphicFramePr>
        <p:xfrm>
          <a:off x="4454247" y="410534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0" name="그룹 39"/>
          <p:cNvGrpSpPr/>
          <p:nvPr/>
        </p:nvGrpSpPr>
        <p:grpSpPr>
          <a:xfrm>
            <a:off x="2692897" y="358374"/>
            <a:ext cx="6414935" cy="6203959"/>
            <a:chOff x="2692897" y="358374"/>
            <a:chExt cx="6414935" cy="6203959"/>
          </a:xfrm>
        </p:grpSpPr>
        <p:grpSp>
          <p:nvGrpSpPr>
            <p:cNvPr id="41" name="그룹 40"/>
            <p:cNvGrpSpPr/>
            <p:nvPr/>
          </p:nvGrpSpPr>
          <p:grpSpPr>
            <a:xfrm>
              <a:off x="5719701" y="370333"/>
              <a:ext cx="360000" cy="6192000"/>
              <a:chOff x="-612576" y="360000"/>
              <a:chExt cx="360000" cy="6192000"/>
            </a:xfrm>
          </p:grpSpPr>
          <p:sp>
            <p:nvSpPr>
              <p:cNvPr id="79" name="직사각형 78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0" name="타원 79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1" name="타원 80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2" name="타원 81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3" name="타원 82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4" name="타원 83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5" name="타원 84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2" name="그룹 41"/>
            <p:cNvGrpSpPr/>
            <p:nvPr/>
          </p:nvGrpSpPr>
          <p:grpSpPr>
            <a:xfrm>
              <a:off x="8747832" y="358374"/>
              <a:ext cx="360000" cy="6192000"/>
              <a:chOff x="-612576" y="360000"/>
              <a:chExt cx="360000" cy="6192000"/>
            </a:xfrm>
          </p:grpSpPr>
          <p:sp>
            <p:nvSpPr>
              <p:cNvPr id="54" name="직사각형 53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3" name="타원 72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4" name="타원 73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타원 74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타원 75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타원 76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8" name="타원 77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3" name="그룹 42"/>
            <p:cNvGrpSpPr/>
            <p:nvPr/>
          </p:nvGrpSpPr>
          <p:grpSpPr>
            <a:xfrm>
              <a:off x="2692897" y="358374"/>
              <a:ext cx="360000" cy="6192000"/>
              <a:chOff x="-612576" y="360000"/>
              <a:chExt cx="360000" cy="6192000"/>
            </a:xfrm>
          </p:grpSpPr>
          <p:sp>
            <p:nvSpPr>
              <p:cNvPr id="44" name="직사각형 43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타원 44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타원 45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타원 46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타원 47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타원 48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타원 49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72082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6485221" y="1052736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318322"/>
              </p:ext>
            </p:extLst>
          </p:nvPr>
        </p:nvGraphicFramePr>
        <p:xfrm>
          <a:off x="6528015" y="1247485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1" name="직사각형 50"/>
          <p:cNvSpPr/>
          <p:nvPr/>
        </p:nvSpPr>
        <p:spPr>
          <a:xfrm>
            <a:off x="3059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6083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3460401" y="1074563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19344"/>
              </p:ext>
            </p:extLst>
          </p:nvPr>
        </p:nvGraphicFramePr>
        <p:xfrm>
          <a:off x="3503195" y="1269312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535104" y="363829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13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401578" y="724705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Thursday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10284" y="358374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14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376758" y="719250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Fri</a:t>
            </a: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85690" y="363829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15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352164" y="724705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Saturday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432773" y="1051472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25" name="표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923704"/>
              </p:ext>
            </p:extLst>
          </p:nvPr>
        </p:nvGraphicFramePr>
        <p:xfrm>
          <a:off x="475567" y="1246221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2" name="그룹 21"/>
          <p:cNvGrpSpPr/>
          <p:nvPr/>
        </p:nvGrpSpPr>
        <p:grpSpPr>
          <a:xfrm>
            <a:off x="101281" y="358374"/>
            <a:ext cx="6414935" cy="6203959"/>
            <a:chOff x="2692897" y="358374"/>
            <a:chExt cx="6414935" cy="6203959"/>
          </a:xfrm>
        </p:grpSpPr>
        <p:grpSp>
          <p:nvGrpSpPr>
            <p:cNvPr id="27" name="그룹 26"/>
            <p:cNvGrpSpPr/>
            <p:nvPr/>
          </p:nvGrpSpPr>
          <p:grpSpPr>
            <a:xfrm>
              <a:off x="5719701" y="370333"/>
              <a:ext cx="360000" cy="6192000"/>
              <a:chOff x="-612576" y="360000"/>
              <a:chExt cx="360000" cy="6192000"/>
            </a:xfrm>
          </p:grpSpPr>
          <p:sp>
            <p:nvSpPr>
              <p:cNvPr id="47" name="직사각형 46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타원 47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타원 48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타원 49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2" name="타원 51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3" name="타원 52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타원 53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8" name="그룹 27"/>
            <p:cNvGrpSpPr/>
            <p:nvPr/>
          </p:nvGrpSpPr>
          <p:grpSpPr>
            <a:xfrm>
              <a:off x="8747832" y="358374"/>
              <a:ext cx="360000" cy="6192000"/>
              <a:chOff x="-612576" y="360000"/>
              <a:chExt cx="360000" cy="6192000"/>
            </a:xfrm>
          </p:grpSpPr>
          <p:sp>
            <p:nvSpPr>
              <p:cNvPr id="38" name="직사각형 37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타원 38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타원 41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타원 42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4" name="타원 43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타원 44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타원 45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9" name="그룹 28"/>
            <p:cNvGrpSpPr/>
            <p:nvPr/>
          </p:nvGrpSpPr>
          <p:grpSpPr>
            <a:xfrm>
              <a:off x="2692897" y="358374"/>
              <a:ext cx="360000" cy="6192000"/>
              <a:chOff x="-612576" y="360000"/>
              <a:chExt cx="360000" cy="6192000"/>
            </a:xfrm>
          </p:grpSpPr>
          <p:sp>
            <p:nvSpPr>
              <p:cNvPr id="31" name="직사각형 30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타원 31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타원 32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타원 33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타원 34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타원 35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타원 36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5447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337" y="360000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17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26597" y="370333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Monday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55243" y="1136878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157489" y="771054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186865"/>
              </p:ext>
            </p:extLst>
          </p:nvPr>
        </p:nvGraphicFramePr>
        <p:xfrm>
          <a:off x="98037" y="1331627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2" name="직사각형 31"/>
          <p:cNvSpPr/>
          <p:nvPr/>
        </p:nvSpPr>
        <p:spPr>
          <a:xfrm>
            <a:off x="1385844" y="964853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35" name="표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721002"/>
              </p:ext>
            </p:extLst>
          </p:nvPr>
        </p:nvGraphicFramePr>
        <p:xfrm>
          <a:off x="93626" y="5050403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6" name="직사각형 35"/>
          <p:cNvSpPr/>
          <p:nvPr/>
        </p:nvSpPr>
        <p:spPr>
          <a:xfrm>
            <a:off x="35496" y="4834379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______ )</a:t>
            </a:r>
          </a:p>
        </p:txBody>
      </p:sp>
      <p:graphicFrame>
        <p:nvGraphicFramePr>
          <p:cNvPr id="38" name="표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03549"/>
              </p:ext>
            </p:extLst>
          </p:nvPr>
        </p:nvGraphicFramePr>
        <p:xfrm>
          <a:off x="1381423" y="1163535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1" name="직사각형 50"/>
          <p:cNvSpPr/>
          <p:nvPr/>
        </p:nvSpPr>
        <p:spPr>
          <a:xfrm>
            <a:off x="3059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09673" y="358374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18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3550933" y="368707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Tuesday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3079579" y="1135252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56" name="직사각형 55"/>
          <p:cNvSpPr/>
          <p:nvPr/>
        </p:nvSpPr>
        <p:spPr>
          <a:xfrm>
            <a:off x="3181825" y="769428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7" name="표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474424"/>
              </p:ext>
            </p:extLst>
          </p:nvPr>
        </p:nvGraphicFramePr>
        <p:xfrm>
          <a:off x="3122373" y="1330001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8" name="직사각형 57"/>
          <p:cNvSpPr/>
          <p:nvPr/>
        </p:nvSpPr>
        <p:spPr>
          <a:xfrm>
            <a:off x="4410180" y="963227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59" name="표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911214"/>
              </p:ext>
            </p:extLst>
          </p:nvPr>
        </p:nvGraphicFramePr>
        <p:xfrm>
          <a:off x="3117962" y="5048777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0" name="직사각형 59"/>
          <p:cNvSpPr/>
          <p:nvPr/>
        </p:nvSpPr>
        <p:spPr>
          <a:xfrm>
            <a:off x="3059832" y="4832753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 )</a:t>
            </a:r>
          </a:p>
        </p:txBody>
      </p:sp>
      <p:graphicFrame>
        <p:nvGraphicFramePr>
          <p:cNvPr id="61" name="표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854844"/>
              </p:ext>
            </p:extLst>
          </p:nvPr>
        </p:nvGraphicFramePr>
        <p:xfrm>
          <a:off x="4405759" y="1161909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2" name="직사각형 61"/>
          <p:cNvSpPr/>
          <p:nvPr/>
        </p:nvSpPr>
        <p:spPr>
          <a:xfrm>
            <a:off x="6083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133673" y="358374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19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6574933" y="368707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Wednesday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5" name="표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956320"/>
              </p:ext>
            </p:extLst>
          </p:nvPr>
        </p:nvGraphicFramePr>
        <p:xfrm>
          <a:off x="7475797" y="412563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6" name="직사각형 65"/>
          <p:cNvSpPr/>
          <p:nvPr/>
        </p:nvSpPr>
        <p:spPr>
          <a:xfrm>
            <a:off x="6103579" y="1135252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67" name="직사각형 66"/>
          <p:cNvSpPr/>
          <p:nvPr/>
        </p:nvSpPr>
        <p:spPr>
          <a:xfrm>
            <a:off x="6205825" y="769428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8" name="표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705975"/>
              </p:ext>
            </p:extLst>
          </p:nvPr>
        </p:nvGraphicFramePr>
        <p:xfrm>
          <a:off x="6146373" y="1330001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9" name="직사각형 68"/>
          <p:cNvSpPr/>
          <p:nvPr/>
        </p:nvSpPr>
        <p:spPr>
          <a:xfrm>
            <a:off x="7434180" y="963227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70" name="표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659203"/>
              </p:ext>
            </p:extLst>
          </p:nvPr>
        </p:nvGraphicFramePr>
        <p:xfrm>
          <a:off x="6141962" y="5048777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1" name="직사각형 70"/>
          <p:cNvSpPr/>
          <p:nvPr/>
        </p:nvSpPr>
        <p:spPr>
          <a:xfrm>
            <a:off x="6083832" y="4832753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 )</a:t>
            </a:r>
          </a:p>
        </p:txBody>
      </p:sp>
      <p:graphicFrame>
        <p:nvGraphicFramePr>
          <p:cNvPr id="72" name="표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688344"/>
              </p:ext>
            </p:extLst>
          </p:nvPr>
        </p:nvGraphicFramePr>
        <p:xfrm>
          <a:off x="7429759" y="1161909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7" name="표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689610"/>
              </p:ext>
            </p:extLst>
          </p:nvPr>
        </p:nvGraphicFramePr>
        <p:xfrm>
          <a:off x="1418389" y="404664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표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332942"/>
              </p:ext>
            </p:extLst>
          </p:nvPr>
        </p:nvGraphicFramePr>
        <p:xfrm>
          <a:off x="4454247" y="410534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0" name="그룹 39"/>
          <p:cNvGrpSpPr/>
          <p:nvPr/>
        </p:nvGrpSpPr>
        <p:grpSpPr>
          <a:xfrm>
            <a:off x="2692897" y="358374"/>
            <a:ext cx="6414935" cy="6203959"/>
            <a:chOff x="2692897" y="358374"/>
            <a:chExt cx="6414935" cy="6203959"/>
          </a:xfrm>
        </p:grpSpPr>
        <p:grpSp>
          <p:nvGrpSpPr>
            <p:cNvPr id="41" name="그룹 40"/>
            <p:cNvGrpSpPr/>
            <p:nvPr/>
          </p:nvGrpSpPr>
          <p:grpSpPr>
            <a:xfrm>
              <a:off x="5719701" y="370333"/>
              <a:ext cx="360000" cy="6192000"/>
              <a:chOff x="-612576" y="360000"/>
              <a:chExt cx="360000" cy="6192000"/>
            </a:xfrm>
          </p:grpSpPr>
          <p:sp>
            <p:nvSpPr>
              <p:cNvPr id="79" name="직사각형 78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0" name="타원 79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1" name="타원 80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2" name="타원 81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3" name="타원 82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4" name="타원 83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5" name="타원 84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2" name="그룹 41"/>
            <p:cNvGrpSpPr/>
            <p:nvPr/>
          </p:nvGrpSpPr>
          <p:grpSpPr>
            <a:xfrm>
              <a:off x="8747832" y="358374"/>
              <a:ext cx="360000" cy="6192000"/>
              <a:chOff x="-612576" y="360000"/>
              <a:chExt cx="360000" cy="6192000"/>
            </a:xfrm>
          </p:grpSpPr>
          <p:sp>
            <p:nvSpPr>
              <p:cNvPr id="54" name="직사각형 53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3" name="타원 72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4" name="타원 73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타원 74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타원 75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타원 76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8" name="타원 77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3" name="그룹 42"/>
            <p:cNvGrpSpPr/>
            <p:nvPr/>
          </p:nvGrpSpPr>
          <p:grpSpPr>
            <a:xfrm>
              <a:off x="2692897" y="358374"/>
              <a:ext cx="360000" cy="6192000"/>
              <a:chOff x="-612576" y="360000"/>
              <a:chExt cx="360000" cy="6192000"/>
            </a:xfrm>
          </p:grpSpPr>
          <p:sp>
            <p:nvSpPr>
              <p:cNvPr id="44" name="직사각형 43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타원 44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타원 45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타원 46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타원 47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타원 48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타원 49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8662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6485221" y="1052736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883607"/>
              </p:ext>
            </p:extLst>
          </p:nvPr>
        </p:nvGraphicFramePr>
        <p:xfrm>
          <a:off x="6528015" y="1247485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1" name="직사각형 50"/>
          <p:cNvSpPr/>
          <p:nvPr/>
        </p:nvSpPr>
        <p:spPr>
          <a:xfrm>
            <a:off x="3059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6083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3460401" y="1074563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696972"/>
              </p:ext>
            </p:extLst>
          </p:nvPr>
        </p:nvGraphicFramePr>
        <p:xfrm>
          <a:off x="3503195" y="1269312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535104" y="363829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401578" y="724705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Sunday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10284" y="358374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17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376758" y="719250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Mon</a:t>
            </a: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85690" y="363829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18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352164" y="724705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Tuesday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432773" y="1051472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25" name="표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099363"/>
              </p:ext>
            </p:extLst>
          </p:nvPr>
        </p:nvGraphicFramePr>
        <p:xfrm>
          <a:off x="475567" y="1246221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2" name="그룹 21"/>
          <p:cNvGrpSpPr/>
          <p:nvPr/>
        </p:nvGrpSpPr>
        <p:grpSpPr>
          <a:xfrm>
            <a:off x="101281" y="358374"/>
            <a:ext cx="6414935" cy="6203959"/>
            <a:chOff x="2692897" y="358374"/>
            <a:chExt cx="6414935" cy="6203959"/>
          </a:xfrm>
        </p:grpSpPr>
        <p:grpSp>
          <p:nvGrpSpPr>
            <p:cNvPr id="27" name="그룹 26"/>
            <p:cNvGrpSpPr/>
            <p:nvPr/>
          </p:nvGrpSpPr>
          <p:grpSpPr>
            <a:xfrm>
              <a:off x="5719701" y="370333"/>
              <a:ext cx="360000" cy="6192000"/>
              <a:chOff x="-612576" y="360000"/>
              <a:chExt cx="360000" cy="6192000"/>
            </a:xfrm>
          </p:grpSpPr>
          <p:sp>
            <p:nvSpPr>
              <p:cNvPr id="47" name="직사각형 46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타원 47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타원 48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타원 49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2" name="타원 51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3" name="타원 52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타원 53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8" name="그룹 27"/>
            <p:cNvGrpSpPr/>
            <p:nvPr/>
          </p:nvGrpSpPr>
          <p:grpSpPr>
            <a:xfrm>
              <a:off x="8747832" y="358374"/>
              <a:ext cx="360000" cy="6192000"/>
              <a:chOff x="-612576" y="360000"/>
              <a:chExt cx="360000" cy="6192000"/>
            </a:xfrm>
          </p:grpSpPr>
          <p:sp>
            <p:nvSpPr>
              <p:cNvPr id="38" name="직사각형 37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타원 38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타원 41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타원 42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4" name="타원 43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타원 44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타원 45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9" name="그룹 28"/>
            <p:cNvGrpSpPr/>
            <p:nvPr/>
          </p:nvGrpSpPr>
          <p:grpSpPr>
            <a:xfrm>
              <a:off x="2692897" y="358374"/>
              <a:ext cx="360000" cy="6192000"/>
              <a:chOff x="-612576" y="360000"/>
              <a:chExt cx="360000" cy="6192000"/>
            </a:xfrm>
          </p:grpSpPr>
          <p:sp>
            <p:nvSpPr>
              <p:cNvPr id="31" name="직사각형 30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타원 31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타원 32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타원 33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타원 34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타원 35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타원 36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70377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337" y="360000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26597" y="370333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Thursday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55243" y="1136878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157489" y="771054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570072"/>
              </p:ext>
            </p:extLst>
          </p:nvPr>
        </p:nvGraphicFramePr>
        <p:xfrm>
          <a:off x="98037" y="1331627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2" name="직사각형 31"/>
          <p:cNvSpPr/>
          <p:nvPr/>
        </p:nvSpPr>
        <p:spPr>
          <a:xfrm>
            <a:off x="1385844" y="964853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35" name="표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345263"/>
              </p:ext>
            </p:extLst>
          </p:nvPr>
        </p:nvGraphicFramePr>
        <p:xfrm>
          <a:off x="93626" y="5050403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6" name="직사각형 35"/>
          <p:cNvSpPr/>
          <p:nvPr/>
        </p:nvSpPr>
        <p:spPr>
          <a:xfrm>
            <a:off x="35496" y="4834379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______ )</a:t>
            </a:r>
          </a:p>
        </p:txBody>
      </p:sp>
      <p:graphicFrame>
        <p:nvGraphicFramePr>
          <p:cNvPr id="38" name="표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922969"/>
              </p:ext>
            </p:extLst>
          </p:nvPr>
        </p:nvGraphicFramePr>
        <p:xfrm>
          <a:off x="1381423" y="1163535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1" name="직사각형 50"/>
          <p:cNvSpPr/>
          <p:nvPr/>
        </p:nvSpPr>
        <p:spPr>
          <a:xfrm>
            <a:off x="3059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09673" y="358374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21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3550933" y="368707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Friday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3079579" y="1135252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56" name="직사각형 55"/>
          <p:cNvSpPr/>
          <p:nvPr/>
        </p:nvSpPr>
        <p:spPr>
          <a:xfrm>
            <a:off x="3181825" y="769428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7" name="표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602290"/>
              </p:ext>
            </p:extLst>
          </p:nvPr>
        </p:nvGraphicFramePr>
        <p:xfrm>
          <a:off x="3122373" y="1330001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8" name="직사각형 57"/>
          <p:cNvSpPr/>
          <p:nvPr/>
        </p:nvSpPr>
        <p:spPr>
          <a:xfrm>
            <a:off x="4410180" y="963227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59" name="표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578198"/>
              </p:ext>
            </p:extLst>
          </p:nvPr>
        </p:nvGraphicFramePr>
        <p:xfrm>
          <a:off x="3117962" y="5048777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0" name="직사각형 59"/>
          <p:cNvSpPr/>
          <p:nvPr/>
        </p:nvSpPr>
        <p:spPr>
          <a:xfrm>
            <a:off x="3059832" y="4832753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 )</a:t>
            </a:r>
          </a:p>
        </p:txBody>
      </p:sp>
      <p:graphicFrame>
        <p:nvGraphicFramePr>
          <p:cNvPr id="61" name="표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403915"/>
              </p:ext>
            </p:extLst>
          </p:nvPr>
        </p:nvGraphicFramePr>
        <p:xfrm>
          <a:off x="4405759" y="1161909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2" name="직사각형 61"/>
          <p:cNvSpPr/>
          <p:nvPr/>
        </p:nvSpPr>
        <p:spPr>
          <a:xfrm>
            <a:off x="6083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133673" y="358374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22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6574933" y="368707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Saturday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5" name="표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989512"/>
              </p:ext>
            </p:extLst>
          </p:nvPr>
        </p:nvGraphicFramePr>
        <p:xfrm>
          <a:off x="7475797" y="412563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6" name="직사각형 65"/>
          <p:cNvSpPr/>
          <p:nvPr/>
        </p:nvSpPr>
        <p:spPr>
          <a:xfrm>
            <a:off x="6103579" y="1135252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67" name="직사각형 66"/>
          <p:cNvSpPr/>
          <p:nvPr/>
        </p:nvSpPr>
        <p:spPr>
          <a:xfrm>
            <a:off x="6205825" y="769428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8" name="표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265618"/>
              </p:ext>
            </p:extLst>
          </p:nvPr>
        </p:nvGraphicFramePr>
        <p:xfrm>
          <a:off x="6146373" y="1330001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9" name="직사각형 68"/>
          <p:cNvSpPr/>
          <p:nvPr/>
        </p:nvSpPr>
        <p:spPr>
          <a:xfrm>
            <a:off x="7434180" y="963227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70" name="표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937976"/>
              </p:ext>
            </p:extLst>
          </p:nvPr>
        </p:nvGraphicFramePr>
        <p:xfrm>
          <a:off x="6141962" y="5048777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1" name="직사각형 70"/>
          <p:cNvSpPr/>
          <p:nvPr/>
        </p:nvSpPr>
        <p:spPr>
          <a:xfrm>
            <a:off x="6083832" y="4832753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 )</a:t>
            </a:r>
          </a:p>
        </p:txBody>
      </p:sp>
      <p:graphicFrame>
        <p:nvGraphicFramePr>
          <p:cNvPr id="72" name="표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610515"/>
              </p:ext>
            </p:extLst>
          </p:nvPr>
        </p:nvGraphicFramePr>
        <p:xfrm>
          <a:off x="7429759" y="1161909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7" name="표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268423"/>
              </p:ext>
            </p:extLst>
          </p:nvPr>
        </p:nvGraphicFramePr>
        <p:xfrm>
          <a:off x="1418389" y="404664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표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085939"/>
              </p:ext>
            </p:extLst>
          </p:nvPr>
        </p:nvGraphicFramePr>
        <p:xfrm>
          <a:off x="4454247" y="410534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0" name="그룹 39"/>
          <p:cNvGrpSpPr/>
          <p:nvPr/>
        </p:nvGrpSpPr>
        <p:grpSpPr>
          <a:xfrm>
            <a:off x="2692897" y="358374"/>
            <a:ext cx="6414935" cy="6203959"/>
            <a:chOff x="2692897" y="358374"/>
            <a:chExt cx="6414935" cy="6203959"/>
          </a:xfrm>
        </p:grpSpPr>
        <p:grpSp>
          <p:nvGrpSpPr>
            <p:cNvPr id="41" name="그룹 40"/>
            <p:cNvGrpSpPr/>
            <p:nvPr/>
          </p:nvGrpSpPr>
          <p:grpSpPr>
            <a:xfrm>
              <a:off x="5719701" y="370333"/>
              <a:ext cx="360000" cy="6192000"/>
              <a:chOff x="-612576" y="360000"/>
              <a:chExt cx="360000" cy="6192000"/>
            </a:xfrm>
          </p:grpSpPr>
          <p:sp>
            <p:nvSpPr>
              <p:cNvPr id="79" name="직사각형 78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0" name="타원 79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1" name="타원 80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2" name="타원 81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3" name="타원 82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4" name="타원 83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5" name="타원 84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2" name="그룹 41"/>
            <p:cNvGrpSpPr/>
            <p:nvPr/>
          </p:nvGrpSpPr>
          <p:grpSpPr>
            <a:xfrm>
              <a:off x="8747832" y="358374"/>
              <a:ext cx="360000" cy="6192000"/>
              <a:chOff x="-612576" y="360000"/>
              <a:chExt cx="360000" cy="6192000"/>
            </a:xfrm>
          </p:grpSpPr>
          <p:sp>
            <p:nvSpPr>
              <p:cNvPr id="54" name="직사각형 53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3" name="타원 72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4" name="타원 73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타원 74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타원 75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타원 76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8" name="타원 77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3" name="그룹 42"/>
            <p:cNvGrpSpPr/>
            <p:nvPr/>
          </p:nvGrpSpPr>
          <p:grpSpPr>
            <a:xfrm>
              <a:off x="2692897" y="358374"/>
              <a:ext cx="360000" cy="6192000"/>
              <a:chOff x="-612576" y="360000"/>
              <a:chExt cx="360000" cy="6192000"/>
            </a:xfrm>
          </p:grpSpPr>
          <p:sp>
            <p:nvSpPr>
              <p:cNvPr id="44" name="직사각형 43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타원 44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타원 45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타원 46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타원 47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타원 48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타원 49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77172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6485221" y="1052736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76929"/>
              </p:ext>
            </p:extLst>
          </p:nvPr>
        </p:nvGraphicFramePr>
        <p:xfrm>
          <a:off x="6528015" y="1247485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1" name="직사각형 50"/>
          <p:cNvSpPr/>
          <p:nvPr/>
        </p:nvSpPr>
        <p:spPr>
          <a:xfrm>
            <a:off x="3059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6083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3460401" y="1074563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774929"/>
              </p:ext>
            </p:extLst>
          </p:nvPr>
        </p:nvGraphicFramePr>
        <p:xfrm>
          <a:off x="3503195" y="1269312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535104" y="363829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19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401578" y="724705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Wednesday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10284" y="358374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376758" y="719250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Thurs</a:t>
            </a: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85690" y="363829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21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352164" y="724705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Friday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432773" y="1051472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25" name="표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754031"/>
              </p:ext>
            </p:extLst>
          </p:nvPr>
        </p:nvGraphicFramePr>
        <p:xfrm>
          <a:off x="475567" y="1246221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2" name="그룹 21"/>
          <p:cNvGrpSpPr/>
          <p:nvPr/>
        </p:nvGrpSpPr>
        <p:grpSpPr>
          <a:xfrm>
            <a:off x="101281" y="358374"/>
            <a:ext cx="6414935" cy="6203959"/>
            <a:chOff x="2692897" y="358374"/>
            <a:chExt cx="6414935" cy="6203959"/>
          </a:xfrm>
        </p:grpSpPr>
        <p:grpSp>
          <p:nvGrpSpPr>
            <p:cNvPr id="27" name="그룹 26"/>
            <p:cNvGrpSpPr/>
            <p:nvPr/>
          </p:nvGrpSpPr>
          <p:grpSpPr>
            <a:xfrm>
              <a:off x="5719701" y="370333"/>
              <a:ext cx="360000" cy="6192000"/>
              <a:chOff x="-612576" y="360000"/>
              <a:chExt cx="360000" cy="6192000"/>
            </a:xfrm>
          </p:grpSpPr>
          <p:sp>
            <p:nvSpPr>
              <p:cNvPr id="47" name="직사각형 46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타원 47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타원 48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타원 49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2" name="타원 51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3" name="타원 52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타원 53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8" name="그룹 27"/>
            <p:cNvGrpSpPr/>
            <p:nvPr/>
          </p:nvGrpSpPr>
          <p:grpSpPr>
            <a:xfrm>
              <a:off x="8747832" y="358374"/>
              <a:ext cx="360000" cy="6192000"/>
              <a:chOff x="-612576" y="360000"/>
              <a:chExt cx="360000" cy="6192000"/>
            </a:xfrm>
          </p:grpSpPr>
          <p:sp>
            <p:nvSpPr>
              <p:cNvPr id="38" name="직사각형 37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타원 38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타원 41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타원 42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4" name="타원 43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타원 44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타원 45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9" name="그룹 28"/>
            <p:cNvGrpSpPr/>
            <p:nvPr/>
          </p:nvGrpSpPr>
          <p:grpSpPr>
            <a:xfrm>
              <a:off x="2692897" y="358374"/>
              <a:ext cx="360000" cy="6192000"/>
              <a:chOff x="-612576" y="360000"/>
              <a:chExt cx="360000" cy="6192000"/>
            </a:xfrm>
          </p:grpSpPr>
          <p:sp>
            <p:nvSpPr>
              <p:cNvPr id="31" name="직사각형 30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타원 31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타원 32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타원 33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타원 34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타원 35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타원 36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77667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337" y="360000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23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26597" y="370333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Sunday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55243" y="1136878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157489" y="771054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457765"/>
              </p:ext>
            </p:extLst>
          </p:nvPr>
        </p:nvGraphicFramePr>
        <p:xfrm>
          <a:off x="98037" y="1331627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2" name="직사각형 31"/>
          <p:cNvSpPr/>
          <p:nvPr/>
        </p:nvSpPr>
        <p:spPr>
          <a:xfrm>
            <a:off x="1385844" y="964853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35" name="표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003326"/>
              </p:ext>
            </p:extLst>
          </p:nvPr>
        </p:nvGraphicFramePr>
        <p:xfrm>
          <a:off x="93626" y="5050403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6" name="직사각형 35"/>
          <p:cNvSpPr/>
          <p:nvPr/>
        </p:nvSpPr>
        <p:spPr>
          <a:xfrm>
            <a:off x="35496" y="4834379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______ )</a:t>
            </a:r>
          </a:p>
        </p:txBody>
      </p:sp>
      <p:graphicFrame>
        <p:nvGraphicFramePr>
          <p:cNvPr id="38" name="표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392647"/>
              </p:ext>
            </p:extLst>
          </p:nvPr>
        </p:nvGraphicFramePr>
        <p:xfrm>
          <a:off x="1381423" y="1163535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1" name="직사각형 50"/>
          <p:cNvSpPr/>
          <p:nvPr/>
        </p:nvSpPr>
        <p:spPr>
          <a:xfrm>
            <a:off x="3059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09673" y="358374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24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3550933" y="368707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Monday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3079579" y="1135252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56" name="직사각형 55"/>
          <p:cNvSpPr/>
          <p:nvPr/>
        </p:nvSpPr>
        <p:spPr>
          <a:xfrm>
            <a:off x="3181825" y="769428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7" name="표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812838"/>
              </p:ext>
            </p:extLst>
          </p:nvPr>
        </p:nvGraphicFramePr>
        <p:xfrm>
          <a:off x="3122373" y="1330001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8" name="직사각형 57"/>
          <p:cNvSpPr/>
          <p:nvPr/>
        </p:nvSpPr>
        <p:spPr>
          <a:xfrm>
            <a:off x="4410180" y="963227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59" name="표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147576"/>
              </p:ext>
            </p:extLst>
          </p:nvPr>
        </p:nvGraphicFramePr>
        <p:xfrm>
          <a:off x="3117962" y="5048777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0" name="직사각형 59"/>
          <p:cNvSpPr/>
          <p:nvPr/>
        </p:nvSpPr>
        <p:spPr>
          <a:xfrm>
            <a:off x="3059832" y="4832753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 )</a:t>
            </a:r>
          </a:p>
        </p:txBody>
      </p:sp>
      <p:graphicFrame>
        <p:nvGraphicFramePr>
          <p:cNvPr id="61" name="표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350386"/>
              </p:ext>
            </p:extLst>
          </p:nvPr>
        </p:nvGraphicFramePr>
        <p:xfrm>
          <a:off x="4405759" y="1161909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2" name="직사각형 61"/>
          <p:cNvSpPr/>
          <p:nvPr/>
        </p:nvSpPr>
        <p:spPr>
          <a:xfrm>
            <a:off x="6083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133673" y="358374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25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6574933" y="368707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Tuesday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5" name="표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203229"/>
              </p:ext>
            </p:extLst>
          </p:nvPr>
        </p:nvGraphicFramePr>
        <p:xfrm>
          <a:off x="7475797" y="412563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6" name="직사각형 65"/>
          <p:cNvSpPr/>
          <p:nvPr/>
        </p:nvSpPr>
        <p:spPr>
          <a:xfrm>
            <a:off x="6103579" y="1135252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67" name="직사각형 66"/>
          <p:cNvSpPr/>
          <p:nvPr/>
        </p:nvSpPr>
        <p:spPr>
          <a:xfrm>
            <a:off x="6205825" y="769428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8" name="표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4818"/>
              </p:ext>
            </p:extLst>
          </p:nvPr>
        </p:nvGraphicFramePr>
        <p:xfrm>
          <a:off x="6146373" y="1330001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9" name="직사각형 68"/>
          <p:cNvSpPr/>
          <p:nvPr/>
        </p:nvSpPr>
        <p:spPr>
          <a:xfrm>
            <a:off x="7434180" y="963227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70" name="표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565260"/>
              </p:ext>
            </p:extLst>
          </p:nvPr>
        </p:nvGraphicFramePr>
        <p:xfrm>
          <a:off x="6141962" y="5048777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1" name="직사각형 70"/>
          <p:cNvSpPr/>
          <p:nvPr/>
        </p:nvSpPr>
        <p:spPr>
          <a:xfrm>
            <a:off x="6083832" y="4832753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 )</a:t>
            </a:r>
          </a:p>
        </p:txBody>
      </p:sp>
      <p:graphicFrame>
        <p:nvGraphicFramePr>
          <p:cNvPr id="72" name="표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197961"/>
              </p:ext>
            </p:extLst>
          </p:nvPr>
        </p:nvGraphicFramePr>
        <p:xfrm>
          <a:off x="7429759" y="1161909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7" name="표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600110"/>
              </p:ext>
            </p:extLst>
          </p:nvPr>
        </p:nvGraphicFramePr>
        <p:xfrm>
          <a:off x="1418389" y="404664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표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688502"/>
              </p:ext>
            </p:extLst>
          </p:nvPr>
        </p:nvGraphicFramePr>
        <p:xfrm>
          <a:off x="4454247" y="410534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0" name="그룹 39"/>
          <p:cNvGrpSpPr/>
          <p:nvPr/>
        </p:nvGrpSpPr>
        <p:grpSpPr>
          <a:xfrm>
            <a:off x="2692897" y="358374"/>
            <a:ext cx="6414935" cy="6203959"/>
            <a:chOff x="2692897" y="358374"/>
            <a:chExt cx="6414935" cy="6203959"/>
          </a:xfrm>
        </p:grpSpPr>
        <p:grpSp>
          <p:nvGrpSpPr>
            <p:cNvPr id="41" name="그룹 40"/>
            <p:cNvGrpSpPr/>
            <p:nvPr/>
          </p:nvGrpSpPr>
          <p:grpSpPr>
            <a:xfrm>
              <a:off x="5719701" y="370333"/>
              <a:ext cx="360000" cy="6192000"/>
              <a:chOff x="-612576" y="360000"/>
              <a:chExt cx="360000" cy="6192000"/>
            </a:xfrm>
          </p:grpSpPr>
          <p:sp>
            <p:nvSpPr>
              <p:cNvPr id="79" name="직사각형 78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0" name="타원 79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1" name="타원 80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2" name="타원 81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3" name="타원 82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4" name="타원 83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5" name="타원 84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2" name="그룹 41"/>
            <p:cNvGrpSpPr/>
            <p:nvPr/>
          </p:nvGrpSpPr>
          <p:grpSpPr>
            <a:xfrm>
              <a:off x="8747832" y="358374"/>
              <a:ext cx="360000" cy="6192000"/>
              <a:chOff x="-612576" y="360000"/>
              <a:chExt cx="360000" cy="6192000"/>
            </a:xfrm>
          </p:grpSpPr>
          <p:sp>
            <p:nvSpPr>
              <p:cNvPr id="54" name="직사각형 53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3" name="타원 72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4" name="타원 73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타원 74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타원 75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타원 76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8" name="타원 77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3" name="그룹 42"/>
            <p:cNvGrpSpPr/>
            <p:nvPr/>
          </p:nvGrpSpPr>
          <p:grpSpPr>
            <a:xfrm>
              <a:off x="2692897" y="358374"/>
              <a:ext cx="360000" cy="6192000"/>
              <a:chOff x="-612576" y="360000"/>
              <a:chExt cx="360000" cy="6192000"/>
            </a:xfrm>
          </p:grpSpPr>
          <p:sp>
            <p:nvSpPr>
              <p:cNvPr id="44" name="직사각형 43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타원 44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타원 45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타원 46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타원 47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타원 48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타원 49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28255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3059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6083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482253" y="372494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27</a:t>
            </a:r>
          </a:p>
        </p:txBody>
      </p:sp>
      <p:sp>
        <p:nvSpPr>
          <p:cNvPr id="39" name="직사각형 38"/>
          <p:cNvSpPr/>
          <p:nvPr/>
        </p:nvSpPr>
        <p:spPr>
          <a:xfrm>
            <a:off x="1348727" y="733370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Tuesday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3460401" y="1074563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125463"/>
              </p:ext>
            </p:extLst>
          </p:nvPr>
        </p:nvGraphicFramePr>
        <p:xfrm>
          <a:off x="3503195" y="1269312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4" name="직사각형 43"/>
          <p:cNvSpPr/>
          <p:nvPr/>
        </p:nvSpPr>
        <p:spPr>
          <a:xfrm>
            <a:off x="432370" y="1069483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45" name="표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21015"/>
              </p:ext>
            </p:extLst>
          </p:nvPr>
        </p:nvGraphicFramePr>
        <p:xfrm>
          <a:off x="475164" y="1264232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5510284" y="374220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26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4376758" y="735096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Wednesday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820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6485221" y="1052736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075120"/>
              </p:ext>
            </p:extLst>
          </p:nvPr>
        </p:nvGraphicFramePr>
        <p:xfrm>
          <a:off x="6528015" y="1247485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1" name="직사각형 50"/>
          <p:cNvSpPr/>
          <p:nvPr/>
        </p:nvSpPr>
        <p:spPr>
          <a:xfrm>
            <a:off x="3059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6083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3460401" y="1074563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77641"/>
              </p:ext>
            </p:extLst>
          </p:nvPr>
        </p:nvGraphicFramePr>
        <p:xfrm>
          <a:off x="3503195" y="1269312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535104" y="363829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22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401578" y="724705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Saturday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10284" y="358374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23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376758" y="719250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Sun</a:t>
            </a: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85690" y="363829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24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352164" y="724705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Monday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432773" y="1051472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25" name="표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292806"/>
              </p:ext>
            </p:extLst>
          </p:nvPr>
        </p:nvGraphicFramePr>
        <p:xfrm>
          <a:off x="475567" y="1246221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2" name="그룹 21"/>
          <p:cNvGrpSpPr/>
          <p:nvPr/>
        </p:nvGrpSpPr>
        <p:grpSpPr>
          <a:xfrm>
            <a:off x="101281" y="358374"/>
            <a:ext cx="6414935" cy="6203959"/>
            <a:chOff x="2692897" y="358374"/>
            <a:chExt cx="6414935" cy="6203959"/>
          </a:xfrm>
        </p:grpSpPr>
        <p:grpSp>
          <p:nvGrpSpPr>
            <p:cNvPr id="27" name="그룹 26"/>
            <p:cNvGrpSpPr/>
            <p:nvPr/>
          </p:nvGrpSpPr>
          <p:grpSpPr>
            <a:xfrm>
              <a:off x="5719701" y="370333"/>
              <a:ext cx="360000" cy="6192000"/>
              <a:chOff x="-612576" y="360000"/>
              <a:chExt cx="360000" cy="6192000"/>
            </a:xfrm>
          </p:grpSpPr>
          <p:sp>
            <p:nvSpPr>
              <p:cNvPr id="47" name="직사각형 46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타원 47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타원 48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타원 49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2" name="타원 51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3" name="타원 52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타원 53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8" name="그룹 27"/>
            <p:cNvGrpSpPr/>
            <p:nvPr/>
          </p:nvGrpSpPr>
          <p:grpSpPr>
            <a:xfrm>
              <a:off x="8747832" y="358374"/>
              <a:ext cx="360000" cy="6192000"/>
              <a:chOff x="-612576" y="360000"/>
              <a:chExt cx="360000" cy="6192000"/>
            </a:xfrm>
          </p:grpSpPr>
          <p:sp>
            <p:nvSpPr>
              <p:cNvPr id="38" name="직사각형 37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타원 38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타원 41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타원 42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4" name="타원 43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타원 44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타원 45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9" name="그룹 28"/>
            <p:cNvGrpSpPr/>
            <p:nvPr/>
          </p:nvGrpSpPr>
          <p:grpSpPr>
            <a:xfrm>
              <a:off x="2692897" y="358374"/>
              <a:ext cx="360000" cy="6192000"/>
              <a:chOff x="-612576" y="360000"/>
              <a:chExt cx="360000" cy="6192000"/>
            </a:xfrm>
          </p:grpSpPr>
          <p:sp>
            <p:nvSpPr>
              <p:cNvPr id="31" name="직사각형 30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타원 31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타원 32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타원 33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타원 34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타원 35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타원 36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910839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337" y="360000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26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26597" y="370333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ednesday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55243" y="1136878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157489" y="771054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546815"/>
              </p:ext>
            </p:extLst>
          </p:nvPr>
        </p:nvGraphicFramePr>
        <p:xfrm>
          <a:off x="98037" y="1331627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2" name="직사각형 31"/>
          <p:cNvSpPr/>
          <p:nvPr/>
        </p:nvSpPr>
        <p:spPr>
          <a:xfrm>
            <a:off x="1385844" y="964853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35" name="표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548858"/>
              </p:ext>
            </p:extLst>
          </p:nvPr>
        </p:nvGraphicFramePr>
        <p:xfrm>
          <a:off x="93626" y="5050403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6" name="직사각형 35"/>
          <p:cNvSpPr/>
          <p:nvPr/>
        </p:nvSpPr>
        <p:spPr>
          <a:xfrm>
            <a:off x="35496" y="4834379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______ )</a:t>
            </a:r>
          </a:p>
        </p:txBody>
      </p:sp>
      <p:graphicFrame>
        <p:nvGraphicFramePr>
          <p:cNvPr id="38" name="표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320418"/>
              </p:ext>
            </p:extLst>
          </p:nvPr>
        </p:nvGraphicFramePr>
        <p:xfrm>
          <a:off x="1381423" y="1163535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1" name="직사각형 50"/>
          <p:cNvSpPr/>
          <p:nvPr/>
        </p:nvSpPr>
        <p:spPr>
          <a:xfrm>
            <a:off x="3059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09673" y="358374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27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3550933" y="368707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Thursday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3079579" y="1135252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56" name="직사각형 55"/>
          <p:cNvSpPr/>
          <p:nvPr/>
        </p:nvSpPr>
        <p:spPr>
          <a:xfrm>
            <a:off x="3181825" y="769428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7" name="표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632495"/>
              </p:ext>
            </p:extLst>
          </p:nvPr>
        </p:nvGraphicFramePr>
        <p:xfrm>
          <a:off x="3122373" y="1330001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8" name="직사각형 57"/>
          <p:cNvSpPr/>
          <p:nvPr/>
        </p:nvSpPr>
        <p:spPr>
          <a:xfrm>
            <a:off x="4410180" y="963227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59" name="표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964412"/>
              </p:ext>
            </p:extLst>
          </p:nvPr>
        </p:nvGraphicFramePr>
        <p:xfrm>
          <a:off x="3117962" y="5048777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0" name="직사각형 59"/>
          <p:cNvSpPr/>
          <p:nvPr/>
        </p:nvSpPr>
        <p:spPr>
          <a:xfrm>
            <a:off x="3059832" y="4832753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 )</a:t>
            </a:r>
          </a:p>
        </p:txBody>
      </p:sp>
      <p:graphicFrame>
        <p:nvGraphicFramePr>
          <p:cNvPr id="61" name="표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391462"/>
              </p:ext>
            </p:extLst>
          </p:nvPr>
        </p:nvGraphicFramePr>
        <p:xfrm>
          <a:off x="4405759" y="1161909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2" name="직사각형 61"/>
          <p:cNvSpPr/>
          <p:nvPr/>
        </p:nvSpPr>
        <p:spPr>
          <a:xfrm>
            <a:off x="6083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133673" y="358374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28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6574933" y="368707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Friday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5" name="표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964542"/>
              </p:ext>
            </p:extLst>
          </p:nvPr>
        </p:nvGraphicFramePr>
        <p:xfrm>
          <a:off x="7475797" y="412563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6" name="직사각형 65"/>
          <p:cNvSpPr/>
          <p:nvPr/>
        </p:nvSpPr>
        <p:spPr>
          <a:xfrm>
            <a:off x="6103579" y="1135252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67" name="직사각형 66"/>
          <p:cNvSpPr/>
          <p:nvPr/>
        </p:nvSpPr>
        <p:spPr>
          <a:xfrm>
            <a:off x="6205825" y="769428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8" name="표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998715"/>
              </p:ext>
            </p:extLst>
          </p:nvPr>
        </p:nvGraphicFramePr>
        <p:xfrm>
          <a:off x="6146373" y="1330001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9" name="직사각형 68"/>
          <p:cNvSpPr/>
          <p:nvPr/>
        </p:nvSpPr>
        <p:spPr>
          <a:xfrm>
            <a:off x="7434180" y="963227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70" name="표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656738"/>
              </p:ext>
            </p:extLst>
          </p:nvPr>
        </p:nvGraphicFramePr>
        <p:xfrm>
          <a:off x="6141962" y="5048777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1" name="직사각형 70"/>
          <p:cNvSpPr/>
          <p:nvPr/>
        </p:nvSpPr>
        <p:spPr>
          <a:xfrm>
            <a:off x="6083832" y="4832753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 )</a:t>
            </a:r>
          </a:p>
        </p:txBody>
      </p:sp>
      <p:graphicFrame>
        <p:nvGraphicFramePr>
          <p:cNvPr id="72" name="표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727075"/>
              </p:ext>
            </p:extLst>
          </p:nvPr>
        </p:nvGraphicFramePr>
        <p:xfrm>
          <a:off x="7429759" y="1161909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7" name="표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471950"/>
              </p:ext>
            </p:extLst>
          </p:nvPr>
        </p:nvGraphicFramePr>
        <p:xfrm>
          <a:off x="1418389" y="404664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표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819241"/>
              </p:ext>
            </p:extLst>
          </p:nvPr>
        </p:nvGraphicFramePr>
        <p:xfrm>
          <a:off x="4454247" y="410534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0" name="그룹 39"/>
          <p:cNvGrpSpPr/>
          <p:nvPr/>
        </p:nvGrpSpPr>
        <p:grpSpPr>
          <a:xfrm>
            <a:off x="2692897" y="358374"/>
            <a:ext cx="6414935" cy="6203959"/>
            <a:chOff x="2692897" y="358374"/>
            <a:chExt cx="6414935" cy="6203959"/>
          </a:xfrm>
        </p:grpSpPr>
        <p:grpSp>
          <p:nvGrpSpPr>
            <p:cNvPr id="41" name="그룹 40"/>
            <p:cNvGrpSpPr/>
            <p:nvPr/>
          </p:nvGrpSpPr>
          <p:grpSpPr>
            <a:xfrm>
              <a:off x="5719701" y="370333"/>
              <a:ext cx="360000" cy="6192000"/>
              <a:chOff x="-612576" y="360000"/>
              <a:chExt cx="360000" cy="6192000"/>
            </a:xfrm>
          </p:grpSpPr>
          <p:sp>
            <p:nvSpPr>
              <p:cNvPr id="79" name="직사각형 78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0" name="타원 79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1" name="타원 80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2" name="타원 81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3" name="타원 82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4" name="타원 83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5" name="타원 84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2" name="그룹 41"/>
            <p:cNvGrpSpPr/>
            <p:nvPr/>
          </p:nvGrpSpPr>
          <p:grpSpPr>
            <a:xfrm>
              <a:off x="8747832" y="358374"/>
              <a:ext cx="360000" cy="6192000"/>
              <a:chOff x="-612576" y="360000"/>
              <a:chExt cx="360000" cy="6192000"/>
            </a:xfrm>
          </p:grpSpPr>
          <p:sp>
            <p:nvSpPr>
              <p:cNvPr id="54" name="직사각형 53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3" name="타원 72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4" name="타원 73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타원 74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타원 75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타원 76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8" name="타원 77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3" name="그룹 42"/>
            <p:cNvGrpSpPr/>
            <p:nvPr/>
          </p:nvGrpSpPr>
          <p:grpSpPr>
            <a:xfrm>
              <a:off x="2692897" y="358374"/>
              <a:ext cx="360000" cy="6192000"/>
              <a:chOff x="-612576" y="360000"/>
              <a:chExt cx="360000" cy="6192000"/>
            </a:xfrm>
          </p:grpSpPr>
          <p:sp>
            <p:nvSpPr>
              <p:cNvPr id="44" name="직사각형 43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타원 44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타원 45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타원 46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타원 47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타원 48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타원 49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16753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6485221" y="1052736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6904"/>
              </p:ext>
            </p:extLst>
          </p:nvPr>
        </p:nvGraphicFramePr>
        <p:xfrm>
          <a:off x="6528015" y="1247485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1" name="직사각형 50"/>
          <p:cNvSpPr/>
          <p:nvPr/>
        </p:nvSpPr>
        <p:spPr>
          <a:xfrm>
            <a:off x="3059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6083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3460401" y="1074563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694032"/>
              </p:ext>
            </p:extLst>
          </p:nvPr>
        </p:nvGraphicFramePr>
        <p:xfrm>
          <a:off x="3503195" y="1269312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535104" y="363829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25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401578" y="724705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Tuesday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10284" y="358374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26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376758" y="719250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Wednes</a:t>
            </a: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85690" y="363829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27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352164" y="724705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Thursday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432773" y="1051472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25" name="표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395980"/>
              </p:ext>
            </p:extLst>
          </p:nvPr>
        </p:nvGraphicFramePr>
        <p:xfrm>
          <a:off x="475567" y="1246221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2" name="그룹 21"/>
          <p:cNvGrpSpPr/>
          <p:nvPr/>
        </p:nvGrpSpPr>
        <p:grpSpPr>
          <a:xfrm>
            <a:off x="101281" y="358374"/>
            <a:ext cx="6414935" cy="6203959"/>
            <a:chOff x="2692897" y="358374"/>
            <a:chExt cx="6414935" cy="6203959"/>
          </a:xfrm>
        </p:grpSpPr>
        <p:grpSp>
          <p:nvGrpSpPr>
            <p:cNvPr id="27" name="그룹 26"/>
            <p:cNvGrpSpPr/>
            <p:nvPr/>
          </p:nvGrpSpPr>
          <p:grpSpPr>
            <a:xfrm>
              <a:off x="5719701" y="370333"/>
              <a:ext cx="360000" cy="6192000"/>
              <a:chOff x="-612576" y="360000"/>
              <a:chExt cx="360000" cy="6192000"/>
            </a:xfrm>
          </p:grpSpPr>
          <p:sp>
            <p:nvSpPr>
              <p:cNvPr id="47" name="직사각형 46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타원 47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타원 48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타원 49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2" name="타원 51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3" name="타원 52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타원 53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8" name="그룹 27"/>
            <p:cNvGrpSpPr/>
            <p:nvPr/>
          </p:nvGrpSpPr>
          <p:grpSpPr>
            <a:xfrm>
              <a:off x="8747832" y="358374"/>
              <a:ext cx="360000" cy="6192000"/>
              <a:chOff x="-612576" y="360000"/>
              <a:chExt cx="360000" cy="6192000"/>
            </a:xfrm>
          </p:grpSpPr>
          <p:sp>
            <p:nvSpPr>
              <p:cNvPr id="38" name="직사각형 37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타원 38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타원 41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타원 42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4" name="타원 43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타원 44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타원 45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9" name="그룹 28"/>
            <p:cNvGrpSpPr/>
            <p:nvPr/>
          </p:nvGrpSpPr>
          <p:grpSpPr>
            <a:xfrm>
              <a:off x="2692897" y="358374"/>
              <a:ext cx="360000" cy="6192000"/>
              <a:chOff x="-612576" y="360000"/>
              <a:chExt cx="360000" cy="6192000"/>
            </a:xfrm>
          </p:grpSpPr>
          <p:sp>
            <p:nvSpPr>
              <p:cNvPr id="31" name="직사각형 30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타원 31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타원 32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타원 33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타원 34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타원 35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타원 36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118780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337" y="360000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29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26597" y="370333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Satur</a:t>
            </a: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55243" y="1136878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157489" y="771054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12140"/>
              </p:ext>
            </p:extLst>
          </p:nvPr>
        </p:nvGraphicFramePr>
        <p:xfrm>
          <a:off x="98037" y="1331627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2" name="직사각형 31"/>
          <p:cNvSpPr/>
          <p:nvPr/>
        </p:nvSpPr>
        <p:spPr>
          <a:xfrm>
            <a:off x="1385844" y="964853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35" name="표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163121"/>
              </p:ext>
            </p:extLst>
          </p:nvPr>
        </p:nvGraphicFramePr>
        <p:xfrm>
          <a:off x="93626" y="5050403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6" name="직사각형 35"/>
          <p:cNvSpPr/>
          <p:nvPr/>
        </p:nvSpPr>
        <p:spPr>
          <a:xfrm>
            <a:off x="35496" y="4834379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______ )</a:t>
            </a:r>
          </a:p>
        </p:txBody>
      </p:sp>
      <p:graphicFrame>
        <p:nvGraphicFramePr>
          <p:cNvPr id="38" name="표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316081"/>
              </p:ext>
            </p:extLst>
          </p:nvPr>
        </p:nvGraphicFramePr>
        <p:xfrm>
          <a:off x="1381423" y="1163535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1" name="직사각형 50"/>
          <p:cNvSpPr/>
          <p:nvPr/>
        </p:nvSpPr>
        <p:spPr>
          <a:xfrm>
            <a:off x="3059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09673" y="358374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30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3550933" y="368707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Sunday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3079579" y="1135252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56" name="직사각형 55"/>
          <p:cNvSpPr/>
          <p:nvPr/>
        </p:nvSpPr>
        <p:spPr>
          <a:xfrm>
            <a:off x="3181825" y="769428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7" name="표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996396"/>
              </p:ext>
            </p:extLst>
          </p:nvPr>
        </p:nvGraphicFramePr>
        <p:xfrm>
          <a:off x="3122373" y="1330001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8" name="직사각형 57"/>
          <p:cNvSpPr/>
          <p:nvPr/>
        </p:nvSpPr>
        <p:spPr>
          <a:xfrm>
            <a:off x="4410180" y="963227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59" name="표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972550"/>
              </p:ext>
            </p:extLst>
          </p:nvPr>
        </p:nvGraphicFramePr>
        <p:xfrm>
          <a:off x="3117962" y="5048777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0" name="직사각형 59"/>
          <p:cNvSpPr/>
          <p:nvPr/>
        </p:nvSpPr>
        <p:spPr>
          <a:xfrm>
            <a:off x="3059832" y="4832753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 )</a:t>
            </a:r>
          </a:p>
        </p:txBody>
      </p:sp>
      <p:graphicFrame>
        <p:nvGraphicFramePr>
          <p:cNvPr id="61" name="표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522711"/>
              </p:ext>
            </p:extLst>
          </p:nvPr>
        </p:nvGraphicFramePr>
        <p:xfrm>
          <a:off x="4405759" y="1161909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2" name="직사각형 61"/>
          <p:cNvSpPr/>
          <p:nvPr/>
        </p:nvSpPr>
        <p:spPr>
          <a:xfrm>
            <a:off x="6083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133673" y="358374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31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6574933" y="368707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Monday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5" name="표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710632"/>
              </p:ext>
            </p:extLst>
          </p:nvPr>
        </p:nvGraphicFramePr>
        <p:xfrm>
          <a:off x="7475797" y="412563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6" name="직사각형 65"/>
          <p:cNvSpPr/>
          <p:nvPr/>
        </p:nvSpPr>
        <p:spPr>
          <a:xfrm>
            <a:off x="6103579" y="1135252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67" name="직사각형 66"/>
          <p:cNvSpPr/>
          <p:nvPr/>
        </p:nvSpPr>
        <p:spPr>
          <a:xfrm>
            <a:off x="6205825" y="769428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8" name="표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341437"/>
              </p:ext>
            </p:extLst>
          </p:nvPr>
        </p:nvGraphicFramePr>
        <p:xfrm>
          <a:off x="6146373" y="1330001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9" name="직사각형 68"/>
          <p:cNvSpPr/>
          <p:nvPr/>
        </p:nvSpPr>
        <p:spPr>
          <a:xfrm>
            <a:off x="7434180" y="963227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70" name="표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955149"/>
              </p:ext>
            </p:extLst>
          </p:nvPr>
        </p:nvGraphicFramePr>
        <p:xfrm>
          <a:off x="6141962" y="5048777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1" name="직사각형 70"/>
          <p:cNvSpPr/>
          <p:nvPr/>
        </p:nvSpPr>
        <p:spPr>
          <a:xfrm>
            <a:off x="6083832" y="4832753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 )</a:t>
            </a:r>
          </a:p>
        </p:txBody>
      </p:sp>
      <p:graphicFrame>
        <p:nvGraphicFramePr>
          <p:cNvPr id="72" name="표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239824"/>
              </p:ext>
            </p:extLst>
          </p:nvPr>
        </p:nvGraphicFramePr>
        <p:xfrm>
          <a:off x="7429759" y="1161909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7" name="표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944625"/>
              </p:ext>
            </p:extLst>
          </p:nvPr>
        </p:nvGraphicFramePr>
        <p:xfrm>
          <a:off x="1418389" y="404664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표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771656"/>
              </p:ext>
            </p:extLst>
          </p:nvPr>
        </p:nvGraphicFramePr>
        <p:xfrm>
          <a:off x="4454247" y="410534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6" name="그룹 5"/>
          <p:cNvGrpSpPr/>
          <p:nvPr/>
        </p:nvGrpSpPr>
        <p:grpSpPr>
          <a:xfrm>
            <a:off x="2692897" y="358374"/>
            <a:ext cx="6414935" cy="6203959"/>
            <a:chOff x="2692897" y="358374"/>
            <a:chExt cx="6414935" cy="6203959"/>
          </a:xfrm>
        </p:grpSpPr>
        <p:grpSp>
          <p:nvGrpSpPr>
            <p:cNvPr id="4" name="그룹 3"/>
            <p:cNvGrpSpPr/>
            <p:nvPr/>
          </p:nvGrpSpPr>
          <p:grpSpPr>
            <a:xfrm>
              <a:off x="5719701" y="370333"/>
              <a:ext cx="360000" cy="6192000"/>
              <a:chOff x="-612576" y="360000"/>
              <a:chExt cx="360000" cy="6192000"/>
            </a:xfrm>
          </p:grpSpPr>
          <p:sp>
            <p:nvSpPr>
              <p:cNvPr id="2" name="직사각형 1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" name="타원 2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타원 39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타원 40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타원 41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타원 42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4" name="타원 43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5" name="그룹 44"/>
            <p:cNvGrpSpPr/>
            <p:nvPr/>
          </p:nvGrpSpPr>
          <p:grpSpPr>
            <a:xfrm>
              <a:off x="8747832" y="358374"/>
              <a:ext cx="360000" cy="6192000"/>
              <a:chOff x="-612576" y="360000"/>
              <a:chExt cx="360000" cy="6192000"/>
            </a:xfrm>
          </p:grpSpPr>
          <p:sp>
            <p:nvSpPr>
              <p:cNvPr id="46" name="직사각형 45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타원 46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타원 47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타원 48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타원 49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타원 53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3" name="타원 72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74" name="그룹 73"/>
            <p:cNvGrpSpPr/>
            <p:nvPr/>
          </p:nvGrpSpPr>
          <p:grpSpPr>
            <a:xfrm>
              <a:off x="2692897" y="358374"/>
              <a:ext cx="360000" cy="6192000"/>
              <a:chOff x="-612576" y="360000"/>
              <a:chExt cx="360000" cy="6192000"/>
            </a:xfrm>
          </p:grpSpPr>
          <p:sp>
            <p:nvSpPr>
              <p:cNvPr id="75" name="직사각형 74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타원 75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타원 76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8" name="타원 77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9" name="타원 78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0" name="타원 79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1" name="타원 80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580157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6485221" y="1052736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041390"/>
              </p:ext>
            </p:extLst>
          </p:nvPr>
        </p:nvGraphicFramePr>
        <p:xfrm>
          <a:off x="6528015" y="1247485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1" name="직사각형 50"/>
          <p:cNvSpPr/>
          <p:nvPr/>
        </p:nvSpPr>
        <p:spPr>
          <a:xfrm>
            <a:off x="3059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6083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3460401" y="1074563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167681"/>
              </p:ext>
            </p:extLst>
          </p:nvPr>
        </p:nvGraphicFramePr>
        <p:xfrm>
          <a:off x="3503195" y="1269312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535104" y="363829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28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401578" y="724705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Friday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10284" y="358374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29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376758" y="719250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Saturday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85690" y="363829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30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352164" y="724705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Sun</a:t>
            </a: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432773" y="1051472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25" name="표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614949"/>
              </p:ext>
            </p:extLst>
          </p:nvPr>
        </p:nvGraphicFramePr>
        <p:xfrm>
          <a:off x="475567" y="1246221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2" name="그룹 21"/>
          <p:cNvGrpSpPr/>
          <p:nvPr/>
        </p:nvGrpSpPr>
        <p:grpSpPr>
          <a:xfrm>
            <a:off x="101281" y="358374"/>
            <a:ext cx="6414935" cy="6203959"/>
            <a:chOff x="2692897" y="358374"/>
            <a:chExt cx="6414935" cy="6203959"/>
          </a:xfrm>
        </p:grpSpPr>
        <p:grpSp>
          <p:nvGrpSpPr>
            <p:cNvPr id="27" name="그룹 26"/>
            <p:cNvGrpSpPr/>
            <p:nvPr/>
          </p:nvGrpSpPr>
          <p:grpSpPr>
            <a:xfrm>
              <a:off x="5719701" y="370333"/>
              <a:ext cx="360000" cy="6192000"/>
              <a:chOff x="-612576" y="360000"/>
              <a:chExt cx="360000" cy="6192000"/>
            </a:xfrm>
          </p:grpSpPr>
          <p:sp>
            <p:nvSpPr>
              <p:cNvPr id="47" name="직사각형 46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타원 47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타원 48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타원 49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2" name="타원 51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3" name="타원 52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타원 53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8" name="그룹 27"/>
            <p:cNvGrpSpPr/>
            <p:nvPr/>
          </p:nvGrpSpPr>
          <p:grpSpPr>
            <a:xfrm>
              <a:off x="8747832" y="358374"/>
              <a:ext cx="360000" cy="6192000"/>
              <a:chOff x="-612576" y="360000"/>
              <a:chExt cx="360000" cy="6192000"/>
            </a:xfrm>
          </p:grpSpPr>
          <p:sp>
            <p:nvSpPr>
              <p:cNvPr id="38" name="직사각형 37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타원 38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타원 41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타원 42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4" name="타원 43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타원 44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타원 45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9" name="그룹 28"/>
            <p:cNvGrpSpPr/>
            <p:nvPr/>
          </p:nvGrpSpPr>
          <p:grpSpPr>
            <a:xfrm>
              <a:off x="2692897" y="358374"/>
              <a:ext cx="360000" cy="6192000"/>
              <a:chOff x="-612576" y="360000"/>
              <a:chExt cx="360000" cy="6192000"/>
            </a:xfrm>
          </p:grpSpPr>
          <p:sp>
            <p:nvSpPr>
              <p:cNvPr id="31" name="직사각형 30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타원 31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타원 32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타원 33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타원 34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타원 35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타원 36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50973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337" y="360000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29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526597" y="370333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Thursday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표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979582"/>
              </p:ext>
            </p:extLst>
          </p:nvPr>
        </p:nvGraphicFramePr>
        <p:xfrm>
          <a:off x="1427461" y="414189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" name="직사각형 25"/>
          <p:cNvSpPr/>
          <p:nvPr/>
        </p:nvSpPr>
        <p:spPr>
          <a:xfrm>
            <a:off x="55243" y="1136878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157489" y="771054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496605"/>
              </p:ext>
            </p:extLst>
          </p:nvPr>
        </p:nvGraphicFramePr>
        <p:xfrm>
          <a:off x="98037" y="1331627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2" name="직사각형 31"/>
          <p:cNvSpPr/>
          <p:nvPr/>
        </p:nvSpPr>
        <p:spPr>
          <a:xfrm>
            <a:off x="1385844" y="964853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35" name="표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807760"/>
              </p:ext>
            </p:extLst>
          </p:nvPr>
        </p:nvGraphicFramePr>
        <p:xfrm>
          <a:off x="93626" y="5050403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6" name="직사각형 35"/>
          <p:cNvSpPr/>
          <p:nvPr/>
        </p:nvSpPr>
        <p:spPr>
          <a:xfrm>
            <a:off x="35496" y="4834379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______ )</a:t>
            </a:r>
          </a:p>
        </p:txBody>
      </p:sp>
      <p:graphicFrame>
        <p:nvGraphicFramePr>
          <p:cNvPr id="38" name="표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017790"/>
              </p:ext>
            </p:extLst>
          </p:nvPr>
        </p:nvGraphicFramePr>
        <p:xfrm>
          <a:off x="1381423" y="1163535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1" name="직사각형 50"/>
          <p:cNvSpPr/>
          <p:nvPr/>
        </p:nvSpPr>
        <p:spPr>
          <a:xfrm>
            <a:off x="3059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09673" y="358374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30</a:t>
            </a:r>
          </a:p>
        </p:txBody>
      </p:sp>
      <p:sp>
        <p:nvSpPr>
          <p:cNvPr id="53" name="직사각형 52"/>
          <p:cNvSpPr/>
          <p:nvPr/>
        </p:nvSpPr>
        <p:spPr>
          <a:xfrm>
            <a:off x="3550933" y="368707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Friday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4" name="표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578232"/>
              </p:ext>
            </p:extLst>
          </p:nvPr>
        </p:nvGraphicFramePr>
        <p:xfrm>
          <a:off x="4451797" y="412563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5" name="직사각형 54"/>
          <p:cNvSpPr/>
          <p:nvPr/>
        </p:nvSpPr>
        <p:spPr>
          <a:xfrm>
            <a:off x="3079579" y="1135252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56" name="직사각형 55"/>
          <p:cNvSpPr/>
          <p:nvPr/>
        </p:nvSpPr>
        <p:spPr>
          <a:xfrm>
            <a:off x="3181825" y="769428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7" name="표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400323"/>
              </p:ext>
            </p:extLst>
          </p:nvPr>
        </p:nvGraphicFramePr>
        <p:xfrm>
          <a:off x="3122373" y="1330001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8" name="직사각형 57"/>
          <p:cNvSpPr/>
          <p:nvPr/>
        </p:nvSpPr>
        <p:spPr>
          <a:xfrm>
            <a:off x="4410180" y="963227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59" name="표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072839"/>
              </p:ext>
            </p:extLst>
          </p:nvPr>
        </p:nvGraphicFramePr>
        <p:xfrm>
          <a:off x="3117962" y="5048777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0" name="직사각형 59"/>
          <p:cNvSpPr/>
          <p:nvPr/>
        </p:nvSpPr>
        <p:spPr>
          <a:xfrm>
            <a:off x="3059832" y="4832753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 )</a:t>
            </a:r>
          </a:p>
        </p:txBody>
      </p:sp>
      <p:graphicFrame>
        <p:nvGraphicFramePr>
          <p:cNvPr id="61" name="표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181365"/>
              </p:ext>
            </p:extLst>
          </p:nvPr>
        </p:nvGraphicFramePr>
        <p:xfrm>
          <a:off x="4405759" y="1161909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2" name="직사각형 61"/>
          <p:cNvSpPr/>
          <p:nvPr/>
        </p:nvSpPr>
        <p:spPr>
          <a:xfrm>
            <a:off x="6083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133673" y="358374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64" name="직사각형 63"/>
          <p:cNvSpPr/>
          <p:nvPr/>
        </p:nvSpPr>
        <p:spPr>
          <a:xfrm>
            <a:off x="6574933" y="368707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Saturday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5" name="표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815988"/>
              </p:ext>
            </p:extLst>
          </p:nvPr>
        </p:nvGraphicFramePr>
        <p:xfrm>
          <a:off x="7475797" y="412563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6" name="직사각형 65"/>
          <p:cNvSpPr/>
          <p:nvPr/>
        </p:nvSpPr>
        <p:spPr>
          <a:xfrm>
            <a:off x="6103579" y="1135252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67" name="직사각형 66"/>
          <p:cNvSpPr/>
          <p:nvPr/>
        </p:nvSpPr>
        <p:spPr>
          <a:xfrm>
            <a:off x="6205825" y="769428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8" name="표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063045"/>
              </p:ext>
            </p:extLst>
          </p:nvPr>
        </p:nvGraphicFramePr>
        <p:xfrm>
          <a:off x="6146373" y="1330001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9" name="직사각형 68"/>
          <p:cNvSpPr/>
          <p:nvPr/>
        </p:nvSpPr>
        <p:spPr>
          <a:xfrm>
            <a:off x="7434180" y="963227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70" name="표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857949"/>
              </p:ext>
            </p:extLst>
          </p:nvPr>
        </p:nvGraphicFramePr>
        <p:xfrm>
          <a:off x="6141962" y="5048777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1" name="직사각형 70"/>
          <p:cNvSpPr/>
          <p:nvPr/>
        </p:nvSpPr>
        <p:spPr>
          <a:xfrm>
            <a:off x="6083832" y="4832753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 )</a:t>
            </a:r>
          </a:p>
        </p:txBody>
      </p:sp>
      <p:graphicFrame>
        <p:nvGraphicFramePr>
          <p:cNvPr id="72" name="표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325550"/>
              </p:ext>
            </p:extLst>
          </p:nvPr>
        </p:nvGraphicFramePr>
        <p:xfrm>
          <a:off x="7429759" y="1161909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614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6485221" y="1052736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919043"/>
              </p:ext>
            </p:extLst>
          </p:nvPr>
        </p:nvGraphicFramePr>
        <p:xfrm>
          <a:off x="6528015" y="1247485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1" name="직사각형 50"/>
          <p:cNvSpPr/>
          <p:nvPr/>
        </p:nvSpPr>
        <p:spPr>
          <a:xfrm>
            <a:off x="3059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6083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3460401" y="1074563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195315"/>
              </p:ext>
            </p:extLst>
          </p:nvPr>
        </p:nvGraphicFramePr>
        <p:xfrm>
          <a:off x="3503195" y="1269312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535104" y="363829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28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7401578" y="724705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Wednesday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10284" y="358374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29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4376758" y="719250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Thursday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85690" y="363829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30</a:t>
            </a:r>
          </a:p>
        </p:txBody>
      </p:sp>
      <p:sp>
        <p:nvSpPr>
          <p:cNvPr id="23" name="직사각형 22"/>
          <p:cNvSpPr/>
          <p:nvPr/>
        </p:nvSpPr>
        <p:spPr>
          <a:xfrm>
            <a:off x="1352164" y="724705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Friday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432773" y="1051472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25" name="표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170507"/>
              </p:ext>
            </p:extLst>
          </p:nvPr>
        </p:nvGraphicFramePr>
        <p:xfrm>
          <a:off x="475567" y="1246221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86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337" y="360000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26597" y="370333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Sunday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55243" y="1136878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157489" y="771054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712668"/>
              </p:ext>
            </p:extLst>
          </p:nvPr>
        </p:nvGraphicFramePr>
        <p:xfrm>
          <a:off x="98037" y="1331627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2" name="직사각형 31"/>
          <p:cNvSpPr/>
          <p:nvPr/>
        </p:nvSpPr>
        <p:spPr>
          <a:xfrm>
            <a:off x="1385844" y="964853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35" name="표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000411"/>
              </p:ext>
            </p:extLst>
          </p:nvPr>
        </p:nvGraphicFramePr>
        <p:xfrm>
          <a:off x="93626" y="5050403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6" name="직사각형 35"/>
          <p:cNvSpPr/>
          <p:nvPr/>
        </p:nvSpPr>
        <p:spPr>
          <a:xfrm>
            <a:off x="35496" y="4834379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______ )</a:t>
            </a:r>
          </a:p>
        </p:txBody>
      </p:sp>
      <p:graphicFrame>
        <p:nvGraphicFramePr>
          <p:cNvPr id="38" name="표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983384"/>
              </p:ext>
            </p:extLst>
          </p:nvPr>
        </p:nvGraphicFramePr>
        <p:xfrm>
          <a:off x="1381423" y="1163535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1" name="직사각형 50"/>
          <p:cNvSpPr/>
          <p:nvPr/>
        </p:nvSpPr>
        <p:spPr>
          <a:xfrm>
            <a:off x="3059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09673" y="358374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3550933" y="368707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Monday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3079579" y="1135252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56" name="직사각형 55"/>
          <p:cNvSpPr/>
          <p:nvPr/>
        </p:nvSpPr>
        <p:spPr>
          <a:xfrm>
            <a:off x="3181825" y="769428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7" name="표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089780"/>
              </p:ext>
            </p:extLst>
          </p:nvPr>
        </p:nvGraphicFramePr>
        <p:xfrm>
          <a:off x="3122373" y="1330001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8" name="직사각형 57"/>
          <p:cNvSpPr/>
          <p:nvPr/>
        </p:nvSpPr>
        <p:spPr>
          <a:xfrm>
            <a:off x="4410180" y="963227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59" name="표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285437"/>
              </p:ext>
            </p:extLst>
          </p:nvPr>
        </p:nvGraphicFramePr>
        <p:xfrm>
          <a:off x="3117962" y="5048777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0" name="직사각형 59"/>
          <p:cNvSpPr/>
          <p:nvPr/>
        </p:nvSpPr>
        <p:spPr>
          <a:xfrm>
            <a:off x="3059832" y="4832753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 )</a:t>
            </a:r>
          </a:p>
        </p:txBody>
      </p:sp>
      <p:graphicFrame>
        <p:nvGraphicFramePr>
          <p:cNvPr id="61" name="표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514382"/>
              </p:ext>
            </p:extLst>
          </p:nvPr>
        </p:nvGraphicFramePr>
        <p:xfrm>
          <a:off x="4405759" y="1161909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2" name="직사각형 61"/>
          <p:cNvSpPr/>
          <p:nvPr/>
        </p:nvSpPr>
        <p:spPr>
          <a:xfrm>
            <a:off x="6083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133673" y="358374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6574933" y="368707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Tuesday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5" name="표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629034"/>
              </p:ext>
            </p:extLst>
          </p:nvPr>
        </p:nvGraphicFramePr>
        <p:xfrm>
          <a:off x="7475797" y="412563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6" name="직사각형 65"/>
          <p:cNvSpPr/>
          <p:nvPr/>
        </p:nvSpPr>
        <p:spPr>
          <a:xfrm>
            <a:off x="6103579" y="1135252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67" name="직사각형 66"/>
          <p:cNvSpPr/>
          <p:nvPr/>
        </p:nvSpPr>
        <p:spPr>
          <a:xfrm>
            <a:off x="6205825" y="769428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8" name="표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045392"/>
              </p:ext>
            </p:extLst>
          </p:nvPr>
        </p:nvGraphicFramePr>
        <p:xfrm>
          <a:off x="6146373" y="1330001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9" name="직사각형 68"/>
          <p:cNvSpPr/>
          <p:nvPr/>
        </p:nvSpPr>
        <p:spPr>
          <a:xfrm>
            <a:off x="7434180" y="963227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70" name="표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779534"/>
              </p:ext>
            </p:extLst>
          </p:nvPr>
        </p:nvGraphicFramePr>
        <p:xfrm>
          <a:off x="6141962" y="5048777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1" name="직사각형 70"/>
          <p:cNvSpPr/>
          <p:nvPr/>
        </p:nvSpPr>
        <p:spPr>
          <a:xfrm>
            <a:off x="6083832" y="4832753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 )</a:t>
            </a:r>
          </a:p>
        </p:txBody>
      </p:sp>
      <p:graphicFrame>
        <p:nvGraphicFramePr>
          <p:cNvPr id="72" name="표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396995"/>
              </p:ext>
            </p:extLst>
          </p:nvPr>
        </p:nvGraphicFramePr>
        <p:xfrm>
          <a:off x="7429759" y="1161909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7" name="표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333186"/>
              </p:ext>
            </p:extLst>
          </p:nvPr>
        </p:nvGraphicFramePr>
        <p:xfrm>
          <a:off x="1418389" y="404664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표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030190"/>
              </p:ext>
            </p:extLst>
          </p:nvPr>
        </p:nvGraphicFramePr>
        <p:xfrm>
          <a:off x="4454247" y="410534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0" name="그룹 39"/>
          <p:cNvGrpSpPr/>
          <p:nvPr/>
        </p:nvGrpSpPr>
        <p:grpSpPr>
          <a:xfrm>
            <a:off x="2692897" y="358374"/>
            <a:ext cx="6414935" cy="6203959"/>
            <a:chOff x="2692897" y="358374"/>
            <a:chExt cx="6414935" cy="6203959"/>
          </a:xfrm>
        </p:grpSpPr>
        <p:grpSp>
          <p:nvGrpSpPr>
            <p:cNvPr id="41" name="그룹 40"/>
            <p:cNvGrpSpPr/>
            <p:nvPr/>
          </p:nvGrpSpPr>
          <p:grpSpPr>
            <a:xfrm>
              <a:off x="5719701" y="370333"/>
              <a:ext cx="360000" cy="6192000"/>
              <a:chOff x="-612576" y="360000"/>
              <a:chExt cx="360000" cy="6192000"/>
            </a:xfrm>
          </p:grpSpPr>
          <p:sp>
            <p:nvSpPr>
              <p:cNvPr id="80" name="직사각형 79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1" name="타원 80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2" name="타원 81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3" name="타원 82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4" name="타원 83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5" name="타원 84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6" name="타원 85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2" name="그룹 41"/>
            <p:cNvGrpSpPr/>
            <p:nvPr/>
          </p:nvGrpSpPr>
          <p:grpSpPr>
            <a:xfrm>
              <a:off x="8747832" y="358374"/>
              <a:ext cx="360000" cy="6192000"/>
              <a:chOff x="-612576" y="360000"/>
              <a:chExt cx="360000" cy="6192000"/>
            </a:xfrm>
          </p:grpSpPr>
          <p:sp>
            <p:nvSpPr>
              <p:cNvPr id="73" name="직사각형 72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4" name="타원 73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타원 74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타원 75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타원 76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8" name="타원 77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9" name="타원 78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3" name="그룹 42"/>
            <p:cNvGrpSpPr/>
            <p:nvPr/>
          </p:nvGrpSpPr>
          <p:grpSpPr>
            <a:xfrm>
              <a:off x="2692897" y="358374"/>
              <a:ext cx="360000" cy="6192000"/>
              <a:chOff x="-612576" y="360000"/>
              <a:chExt cx="360000" cy="6192000"/>
            </a:xfrm>
          </p:grpSpPr>
          <p:sp>
            <p:nvSpPr>
              <p:cNvPr id="44" name="직사각형 43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타원 44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타원 45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타원 46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타원 47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타원 48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타원 49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07962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6485221" y="1052736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00361"/>
              </p:ext>
            </p:extLst>
          </p:nvPr>
        </p:nvGraphicFramePr>
        <p:xfrm>
          <a:off x="6528015" y="1247485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1" name="직사각형 50"/>
          <p:cNvSpPr/>
          <p:nvPr/>
        </p:nvSpPr>
        <p:spPr>
          <a:xfrm>
            <a:off x="3059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6083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3460401" y="1074563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519476"/>
              </p:ext>
            </p:extLst>
          </p:nvPr>
        </p:nvGraphicFramePr>
        <p:xfrm>
          <a:off x="3503195" y="1269312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535104" y="363829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401578" y="724705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Saturday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10284" y="358374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376758" y="719250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Sun</a:t>
            </a: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85690" y="363829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352164" y="724705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Mon</a:t>
            </a: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432773" y="1051472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25" name="표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083914"/>
              </p:ext>
            </p:extLst>
          </p:nvPr>
        </p:nvGraphicFramePr>
        <p:xfrm>
          <a:off x="475567" y="1246221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55" name="그룹 54"/>
          <p:cNvGrpSpPr/>
          <p:nvPr/>
        </p:nvGrpSpPr>
        <p:grpSpPr>
          <a:xfrm>
            <a:off x="101281" y="358374"/>
            <a:ext cx="6414935" cy="6203959"/>
            <a:chOff x="2692897" y="358374"/>
            <a:chExt cx="6414935" cy="6203959"/>
          </a:xfrm>
        </p:grpSpPr>
        <p:grpSp>
          <p:nvGrpSpPr>
            <p:cNvPr id="56" name="그룹 55"/>
            <p:cNvGrpSpPr/>
            <p:nvPr/>
          </p:nvGrpSpPr>
          <p:grpSpPr>
            <a:xfrm>
              <a:off x="5719701" y="370333"/>
              <a:ext cx="360000" cy="6192000"/>
              <a:chOff x="-612576" y="360000"/>
              <a:chExt cx="360000" cy="6192000"/>
            </a:xfrm>
          </p:grpSpPr>
          <p:sp>
            <p:nvSpPr>
              <p:cNvPr id="74" name="직사각형 73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타원 74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타원 75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타원 76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8" name="타원 77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9" name="타원 78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0" name="타원 79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57" name="그룹 56"/>
            <p:cNvGrpSpPr/>
            <p:nvPr/>
          </p:nvGrpSpPr>
          <p:grpSpPr>
            <a:xfrm>
              <a:off x="8747832" y="358374"/>
              <a:ext cx="360000" cy="6192000"/>
              <a:chOff x="-612576" y="360000"/>
              <a:chExt cx="360000" cy="6192000"/>
            </a:xfrm>
          </p:grpSpPr>
          <p:sp>
            <p:nvSpPr>
              <p:cNvPr id="67" name="직사각형 66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8" name="타원 67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9" name="타원 68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0" name="타원 69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1" name="타원 70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2" name="타원 71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3" name="타원 72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58" name="그룹 57"/>
            <p:cNvGrpSpPr/>
            <p:nvPr/>
          </p:nvGrpSpPr>
          <p:grpSpPr>
            <a:xfrm>
              <a:off x="2692897" y="358374"/>
              <a:ext cx="360000" cy="6192000"/>
              <a:chOff x="-612576" y="360000"/>
              <a:chExt cx="360000" cy="6192000"/>
            </a:xfrm>
          </p:grpSpPr>
          <p:sp>
            <p:nvSpPr>
              <p:cNvPr id="59" name="직사각형 58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0" name="타원 59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1" name="타원 60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타원 62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타원 63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5" name="타원 64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6" name="타원 65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90326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337" y="360000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26597" y="370333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Wednesday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55243" y="1136878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157489" y="771054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809732"/>
              </p:ext>
            </p:extLst>
          </p:nvPr>
        </p:nvGraphicFramePr>
        <p:xfrm>
          <a:off x="98037" y="1331627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2" name="직사각형 31"/>
          <p:cNvSpPr/>
          <p:nvPr/>
        </p:nvSpPr>
        <p:spPr>
          <a:xfrm>
            <a:off x="1385844" y="964853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35" name="표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75216"/>
              </p:ext>
            </p:extLst>
          </p:nvPr>
        </p:nvGraphicFramePr>
        <p:xfrm>
          <a:off x="93626" y="5050403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6" name="직사각형 35"/>
          <p:cNvSpPr/>
          <p:nvPr/>
        </p:nvSpPr>
        <p:spPr>
          <a:xfrm>
            <a:off x="35496" y="4834379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______ )</a:t>
            </a:r>
          </a:p>
        </p:txBody>
      </p:sp>
      <p:graphicFrame>
        <p:nvGraphicFramePr>
          <p:cNvPr id="38" name="표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418026"/>
              </p:ext>
            </p:extLst>
          </p:nvPr>
        </p:nvGraphicFramePr>
        <p:xfrm>
          <a:off x="1381423" y="1163535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1" name="직사각형 50"/>
          <p:cNvSpPr/>
          <p:nvPr/>
        </p:nvSpPr>
        <p:spPr>
          <a:xfrm>
            <a:off x="3059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09673" y="358374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3550933" y="368707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Thursday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3079579" y="1135252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56" name="직사각형 55"/>
          <p:cNvSpPr/>
          <p:nvPr/>
        </p:nvSpPr>
        <p:spPr>
          <a:xfrm>
            <a:off x="3181825" y="769428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7" name="표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348243"/>
              </p:ext>
            </p:extLst>
          </p:nvPr>
        </p:nvGraphicFramePr>
        <p:xfrm>
          <a:off x="3122373" y="1330001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8" name="직사각형 57"/>
          <p:cNvSpPr/>
          <p:nvPr/>
        </p:nvSpPr>
        <p:spPr>
          <a:xfrm>
            <a:off x="4410180" y="963227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59" name="표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226349"/>
              </p:ext>
            </p:extLst>
          </p:nvPr>
        </p:nvGraphicFramePr>
        <p:xfrm>
          <a:off x="3117962" y="5048777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0" name="직사각형 59"/>
          <p:cNvSpPr/>
          <p:nvPr/>
        </p:nvSpPr>
        <p:spPr>
          <a:xfrm>
            <a:off x="3059832" y="4832753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 )</a:t>
            </a:r>
          </a:p>
        </p:txBody>
      </p:sp>
      <p:graphicFrame>
        <p:nvGraphicFramePr>
          <p:cNvPr id="61" name="표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776795"/>
              </p:ext>
            </p:extLst>
          </p:nvPr>
        </p:nvGraphicFramePr>
        <p:xfrm>
          <a:off x="4405759" y="1161909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2" name="직사각형 61"/>
          <p:cNvSpPr/>
          <p:nvPr/>
        </p:nvSpPr>
        <p:spPr>
          <a:xfrm>
            <a:off x="6083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133673" y="358374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6574933" y="368707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Friday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5" name="표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617671"/>
              </p:ext>
            </p:extLst>
          </p:nvPr>
        </p:nvGraphicFramePr>
        <p:xfrm>
          <a:off x="7475797" y="412563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6" name="직사각형 65"/>
          <p:cNvSpPr/>
          <p:nvPr/>
        </p:nvSpPr>
        <p:spPr>
          <a:xfrm>
            <a:off x="6103579" y="1135252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67" name="직사각형 66"/>
          <p:cNvSpPr/>
          <p:nvPr/>
        </p:nvSpPr>
        <p:spPr>
          <a:xfrm>
            <a:off x="6205825" y="769428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8" name="표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446967"/>
              </p:ext>
            </p:extLst>
          </p:nvPr>
        </p:nvGraphicFramePr>
        <p:xfrm>
          <a:off x="6146373" y="1330001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9" name="직사각형 68"/>
          <p:cNvSpPr/>
          <p:nvPr/>
        </p:nvSpPr>
        <p:spPr>
          <a:xfrm>
            <a:off x="7434180" y="963227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70" name="표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05052"/>
              </p:ext>
            </p:extLst>
          </p:nvPr>
        </p:nvGraphicFramePr>
        <p:xfrm>
          <a:off x="6141962" y="5048777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1" name="직사각형 70"/>
          <p:cNvSpPr/>
          <p:nvPr/>
        </p:nvSpPr>
        <p:spPr>
          <a:xfrm>
            <a:off x="6083832" y="4832753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 )</a:t>
            </a:r>
          </a:p>
        </p:txBody>
      </p:sp>
      <p:graphicFrame>
        <p:nvGraphicFramePr>
          <p:cNvPr id="72" name="표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806269"/>
              </p:ext>
            </p:extLst>
          </p:nvPr>
        </p:nvGraphicFramePr>
        <p:xfrm>
          <a:off x="7429759" y="1161909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7" name="표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215594"/>
              </p:ext>
            </p:extLst>
          </p:nvPr>
        </p:nvGraphicFramePr>
        <p:xfrm>
          <a:off x="1418389" y="404664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표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191511"/>
              </p:ext>
            </p:extLst>
          </p:nvPr>
        </p:nvGraphicFramePr>
        <p:xfrm>
          <a:off x="4454247" y="410534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0" name="그룹 39"/>
          <p:cNvGrpSpPr/>
          <p:nvPr/>
        </p:nvGrpSpPr>
        <p:grpSpPr>
          <a:xfrm>
            <a:off x="2692897" y="358374"/>
            <a:ext cx="6414935" cy="6203959"/>
            <a:chOff x="2692897" y="358374"/>
            <a:chExt cx="6414935" cy="6203959"/>
          </a:xfrm>
        </p:grpSpPr>
        <p:grpSp>
          <p:nvGrpSpPr>
            <p:cNvPr id="41" name="그룹 40"/>
            <p:cNvGrpSpPr/>
            <p:nvPr/>
          </p:nvGrpSpPr>
          <p:grpSpPr>
            <a:xfrm>
              <a:off x="5719701" y="370333"/>
              <a:ext cx="360000" cy="6192000"/>
              <a:chOff x="-612576" y="360000"/>
              <a:chExt cx="360000" cy="6192000"/>
            </a:xfrm>
          </p:grpSpPr>
          <p:sp>
            <p:nvSpPr>
              <p:cNvPr id="79" name="직사각형 78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0" name="타원 79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1" name="타원 80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2" name="타원 81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3" name="타원 82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4" name="타원 83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5" name="타원 84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2" name="그룹 41"/>
            <p:cNvGrpSpPr/>
            <p:nvPr/>
          </p:nvGrpSpPr>
          <p:grpSpPr>
            <a:xfrm>
              <a:off x="8747832" y="358374"/>
              <a:ext cx="360000" cy="6192000"/>
              <a:chOff x="-612576" y="360000"/>
              <a:chExt cx="360000" cy="6192000"/>
            </a:xfrm>
          </p:grpSpPr>
          <p:sp>
            <p:nvSpPr>
              <p:cNvPr id="54" name="직사각형 53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3" name="타원 72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4" name="타원 73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타원 74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타원 75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타원 76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8" name="타원 77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3" name="그룹 42"/>
            <p:cNvGrpSpPr/>
            <p:nvPr/>
          </p:nvGrpSpPr>
          <p:grpSpPr>
            <a:xfrm>
              <a:off x="2692897" y="358374"/>
              <a:ext cx="360000" cy="6192000"/>
              <a:chOff x="-612576" y="360000"/>
              <a:chExt cx="360000" cy="6192000"/>
            </a:xfrm>
          </p:grpSpPr>
          <p:sp>
            <p:nvSpPr>
              <p:cNvPr id="44" name="직사각형 43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타원 44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타원 45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타원 46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타원 47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타원 48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타원 49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32695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6485221" y="1052736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737510"/>
              </p:ext>
            </p:extLst>
          </p:nvPr>
        </p:nvGraphicFramePr>
        <p:xfrm>
          <a:off x="6528015" y="1247485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1" name="직사각형 50"/>
          <p:cNvSpPr/>
          <p:nvPr/>
        </p:nvSpPr>
        <p:spPr>
          <a:xfrm>
            <a:off x="3059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6083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3460401" y="1074563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328186"/>
              </p:ext>
            </p:extLst>
          </p:nvPr>
        </p:nvGraphicFramePr>
        <p:xfrm>
          <a:off x="3503195" y="1269312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535104" y="363829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401578" y="724705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Tuesday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10284" y="358374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376758" y="719250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Wednesday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85690" y="363829"/>
            <a:ext cx="573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352164" y="724705"/>
            <a:ext cx="165166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Thurs</a:t>
            </a: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432773" y="1051472"/>
            <a:ext cx="256801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Notes</a:t>
            </a:r>
          </a:p>
        </p:txBody>
      </p:sp>
      <p:graphicFrame>
        <p:nvGraphicFramePr>
          <p:cNvPr id="25" name="표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892788"/>
              </p:ext>
            </p:extLst>
          </p:nvPr>
        </p:nvGraphicFramePr>
        <p:xfrm>
          <a:off x="475567" y="1246221"/>
          <a:ext cx="2520001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33"/>
                <a:gridCol w="229010"/>
                <a:gridCol w="1870258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2" name="그룹 21"/>
          <p:cNvGrpSpPr/>
          <p:nvPr/>
        </p:nvGrpSpPr>
        <p:grpSpPr>
          <a:xfrm>
            <a:off x="101281" y="358374"/>
            <a:ext cx="6414935" cy="6203959"/>
            <a:chOff x="2692897" y="358374"/>
            <a:chExt cx="6414935" cy="6203959"/>
          </a:xfrm>
        </p:grpSpPr>
        <p:grpSp>
          <p:nvGrpSpPr>
            <p:cNvPr id="27" name="그룹 26"/>
            <p:cNvGrpSpPr/>
            <p:nvPr/>
          </p:nvGrpSpPr>
          <p:grpSpPr>
            <a:xfrm>
              <a:off x="5719701" y="370333"/>
              <a:ext cx="360000" cy="6192000"/>
              <a:chOff x="-612576" y="360000"/>
              <a:chExt cx="360000" cy="6192000"/>
            </a:xfrm>
          </p:grpSpPr>
          <p:sp>
            <p:nvSpPr>
              <p:cNvPr id="47" name="직사각형 46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타원 47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타원 48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타원 49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2" name="타원 51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3" name="타원 52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타원 53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8" name="그룹 27"/>
            <p:cNvGrpSpPr/>
            <p:nvPr/>
          </p:nvGrpSpPr>
          <p:grpSpPr>
            <a:xfrm>
              <a:off x="8747832" y="358374"/>
              <a:ext cx="360000" cy="6192000"/>
              <a:chOff x="-612576" y="360000"/>
              <a:chExt cx="360000" cy="6192000"/>
            </a:xfrm>
          </p:grpSpPr>
          <p:sp>
            <p:nvSpPr>
              <p:cNvPr id="38" name="직사각형 37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타원 38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타원 41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타원 42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4" name="타원 43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타원 44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타원 45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9" name="그룹 28"/>
            <p:cNvGrpSpPr/>
            <p:nvPr/>
          </p:nvGrpSpPr>
          <p:grpSpPr>
            <a:xfrm>
              <a:off x="2692897" y="358374"/>
              <a:ext cx="360000" cy="6192000"/>
              <a:chOff x="-612576" y="360000"/>
              <a:chExt cx="360000" cy="6192000"/>
            </a:xfrm>
          </p:grpSpPr>
          <p:sp>
            <p:nvSpPr>
              <p:cNvPr id="31" name="직사각형 30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타원 31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타원 32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타원 33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타원 34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타원 35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타원 36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20497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337" y="360000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26597" y="370333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Saturday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55243" y="1136878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157489" y="771054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791626"/>
              </p:ext>
            </p:extLst>
          </p:nvPr>
        </p:nvGraphicFramePr>
        <p:xfrm>
          <a:off x="98037" y="1331627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2" name="직사각형 31"/>
          <p:cNvSpPr/>
          <p:nvPr/>
        </p:nvSpPr>
        <p:spPr>
          <a:xfrm>
            <a:off x="1385844" y="964853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35" name="표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880461"/>
              </p:ext>
            </p:extLst>
          </p:nvPr>
        </p:nvGraphicFramePr>
        <p:xfrm>
          <a:off x="93626" y="5050403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6" name="직사각형 35"/>
          <p:cNvSpPr/>
          <p:nvPr/>
        </p:nvSpPr>
        <p:spPr>
          <a:xfrm>
            <a:off x="35496" y="4834379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______ )</a:t>
            </a:r>
          </a:p>
        </p:txBody>
      </p:sp>
      <p:graphicFrame>
        <p:nvGraphicFramePr>
          <p:cNvPr id="38" name="표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21867"/>
              </p:ext>
            </p:extLst>
          </p:nvPr>
        </p:nvGraphicFramePr>
        <p:xfrm>
          <a:off x="1381423" y="1163535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1" name="직사각형 50"/>
          <p:cNvSpPr/>
          <p:nvPr/>
        </p:nvSpPr>
        <p:spPr>
          <a:xfrm>
            <a:off x="3059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09673" y="358374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3550933" y="368707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Sunday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3079579" y="1135252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56" name="직사각형 55"/>
          <p:cNvSpPr/>
          <p:nvPr/>
        </p:nvSpPr>
        <p:spPr>
          <a:xfrm>
            <a:off x="3181825" y="769428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7" name="표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430963"/>
              </p:ext>
            </p:extLst>
          </p:nvPr>
        </p:nvGraphicFramePr>
        <p:xfrm>
          <a:off x="3122373" y="1330001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8" name="직사각형 57"/>
          <p:cNvSpPr/>
          <p:nvPr/>
        </p:nvSpPr>
        <p:spPr>
          <a:xfrm>
            <a:off x="4410180" y="963227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59" name="표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163198"/>
              </p:ext>
            </p:extLst>
          </p:nvPr>
        </p:nvGraphicFramePr>
        <p:xfrm>
          <a:off x="3117962" y="5048777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0" name="직사각형 59"/>
          <p:cNvSpPr/>
          <p:nvPr/>
        </p:nvSpPr>
        <p:spPr>
          <a:xfrm>
            <a:off x="3059832" y="4832753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 )</a:t>
            </a:r>
          </a:p>
        </p:txBody>
      </p:sp>
      <p:graphicFrame>
        <p:nvGraphicFramePr>
          <p:cNvPr id="61" name="표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561699"/>
              </p:ext>
            </p:extLst>
          </p:nvPr>
        </p:nvGraphicFramePr>
        <p:xfrm>
          <a:off x="4405759" y="1161909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2" name="직사각형 61"/>
          <p:cNvSpPr/>
          <p:nvPr/>
        </p:nvSpPr>
        <p:spPr>
          <a:xfrm>
            <a:off x="6083832" y="358374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133673" y="358374"/>
            <a:ext cx="1300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altLang="ko-KR" sz="25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6574933" y="368707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Monday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December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5" name="표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621921"/>
              </p:ext>
            </p:extLst>
          </p:nvPr>
        </p:nvGraphicFramePr>
        <p:xfrm>
          <a:off x="7475797" y="412563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6" name="직사각형 65"/>
          <p:cNvSpPr/>
          <p:nvPr/>
        </p:nvSpPr>
        <p:spPr>
          <a:xfrm>
            <a:off x="6103579" y="1135252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67" name="직사각형 66"/>
          <p:cNvSpPr/>
          <p:nvPr/>
        </p:nvSpPr>
        <p:spPr>
          <a:xfrm>
            <a:off x="6205825" y="769428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8" name="표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443022"/>
              </p:ext>
            </p:extLst>
          </p:nvPr>
        </p:nvGraphicFramePr>
        <p:xfrm>
          <a:off x="6146373" y="1330001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9" name="직사각형 68"/>
          <p:cNvSpPr/>
          <p:nvPr/>
        </p:nvSpPr>
        <p:spPr>
          <a:xfrm>
            <a:off x="7434180" y="963227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70" name="표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573630"/>
              </p:ext>
            </p:extLst>
          </p:nvPr>
        </p:nvGraphicFramePr>
        <p:xfrm>
          <a:off x="6141962" y="5048777"/>
          <a:ext cx="1224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45"/>
                <a:gridCol w="605673"/>
                <a:gridCol w="424182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1" name="직사각형 70"/>
          <p:cNvSpPr/>
          <p:nvPr/>
        </p:nvSpPr>
        <p:spPr>
          <a:xfrm>
            <a:off x="6083832" y="4832753"/>
            <a:ext cx="141935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Expense (</a:t>
            </a:r>
            <a:r>
              <a:rPr lang="en-US" altLang="ko-KR" sz="4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ko-KR" sz="8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 )</a:t>
            </a:r>
          </a:p>
        </p:txBody>
      </p:sp>
      <p:graphicFrame>
        <p:nvGraphicFramePr>
          <p:cNvPr id="72" name="표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688129"/>
              </p:ext>
            </p:extLst>
          </p:nvPr>
        </p:nvGraphicFramePr>
        <p:xfrm>
          <a:off x="7429759" y="1161909"/>
          <a:ext cx="125247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7" name="표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554780"/>
              </p:ext>
            </p:extLst>
          </p:nvPr>
        </p:nvGraphicFramePr>
        <p:xfrm>
          <a:off x="1418389" y="404664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표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087010"/>
              </p:ext>
            </p:extLst>
          </p:nvPr>
        </p:nvGraphicFramePr>
        <p:xfrm>
          <a:off x="4454247" y="410534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0" name="그룹 39"/>
          <p:cNvGrpSpPr/>
          <p:nvPr/>
        </p:nvGrpSpPr>
        <p:grpSpPr>
          <a:xfrm>
            <a:off x="2692897" y="358374"/>
            <a:ext cx="6414935" cy="6203959"/>
            <a:chOff x="2692897" y="358374"/>
            <a:chExt cx="6414935" cy="6203959"/>
          </a:xfrm>
        </p:grpSpPr>
        <p:grpSp>
          <p:nvGrpSpPr>
            <p:cNvPr id="41" name="그룹 40"/>
            <p:cNvGrpSpPr/>
            <p:nvPr/>
          </p:nvGrpSpPr>
          <p:grpSpPr>
            <a:xfrm>
              <a:off x="5719701" y="370333"/>
              <a:ext cx="360000" cy="6192000"/>
              <a:chOff x="-612576" y="360000"/>
              <a:chExt cx="360000" cy="6192000"/>
            </a:xfrm>
          </p:grpSpPr>
          <p:sp>
            <p:nvSpPr>
              <p:cNvPr id="79" name="직사각형 78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0" name="타원 79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1" name="타원 80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2" name="타원 81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3" name="타원 82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4" name="타원 83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5" name="타원 84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2" name="그룹 41"/>
            <p:cNvGrpSpPr/>
            <p:nvPr/>
          </p:nvGrpSpPr>
          <p:grpSpPr>
            <a:xfrm>
              <a:off x="8747832" y="358374"/>
              <a:ext cx="360000" cy="6192000"/>
              <a:chOff x="-612576" y="360000"/>
              <a:chExt cx="360000" cy="6192000"/>
            </a:xfrm>
          </p:grpSpPr>
          <p:sp>
            <p:nvSpPr>
              <p:cNvPr id="54" name="직사각형 53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3" name="타원 72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4" name="타원 73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타원 74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타원 75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타원 76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8" name="타원 77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3" name="그룹 42"/>
            <p:cNvGrpSpPr/>
            <p:nvPr/>
          </p:nvGrpSpPr>
          <p:grpSpPr>
            <a:xfrm>
              <a:off x="2692897" y="358374"/>
              <a:ext cx="360000" cy="6192000"/>
              <a:chOff x="-612576" y="360000"/>
              <a:chExt cx="360000" cy="6192000"/>
            </a:xfrm>
          </p:grpSpPr>
          <p:sp>
            <p:nvSpPr>
              <p:cNvPr id="44" name="직사각형 43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타원 44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타원 45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타원 46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타원 47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타원 48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타원 49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76650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3741</Words>
  <Application>Microsoft Office PowerPoint</Application>
  <PresentationFormat>화면 슬라이드 쇼(4:3)</PresentationFormat>
  <Paragraphs>2776</Paragraphs>
  <Slides>24</Slides>
  <Notes>24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nature HUMi</dc:creator>
  <cp:lastModifiedBy>nature HUMi</cp:lastModifiedBy>
  <cp:revision>25</cp:revision>
  <cp:lastPrinted>2012-11-27T07:59:46Z</cp:lastPrinted>
  <dcterms:created xsi:type="dcterms:W3CDTF">2012-11-26T04:22:16Z</dcterms:created>
  <dcterms:modified xsi:type="dcterms:W3CDTF">2012-11-27T08:08:05Z</dcterms:modified>
</cp:coreProperties>
</file>