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9" autoAdjust="0"/>
    <p:restoredTop sz="94660"/>
  </p:normalViewPr>
  <p:slideViewPr>
    <p:cSldViewPr>
      <p:cViewPr varScale="1">
        <p:scale>
          <a:sx n="110" d="100"/>
          <a:sy n="110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D0EB80F5-DEBD-47FD-A276-81855A388F75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EB8D5910-B360-4BBE-9B65-0FF08E93CD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3567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D5910-B360-4BBE-9B65-0FF08E93CD8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65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114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749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571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5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835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01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299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59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4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53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143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EEC0-4087-495A-9BE8-CAEB753DFF8B}" type="datetimeFigureOut">
              <a:rPr lang="ko-KR" altLang="en-US" smtClean="0"/>
              <a:t>2012-11-27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71AB5-2F4F-4C27-855F-B0A28DD057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42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26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07857"/>
              </p:ext>
            </p:extLst>
          </p:nvPr>
        </p:nvGraphicFramePr>
        <p:xfrm>
          <a:off x="1427461" y="414189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488406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61662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326793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4" name="표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066149"/>
              </p:ext>
            </p:extLst>
          </p:nvPr>
        </p:nvGraphicFramePr>
        <p:xfrm>
          <a:off x="4451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408197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841672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072344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28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326008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288215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62219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708605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22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994708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620216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39686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649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6914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252268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3855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32861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623377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325996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88169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87432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271339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968601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075339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12485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6543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27077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2852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973971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72162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494645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680561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599202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011801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21418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01148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63771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79569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594541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410615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183119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81478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2082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318322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19344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923704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5447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17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86865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721002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03549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18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74424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911214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54844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56320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705975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659203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688344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89610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332942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662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83607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96972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17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18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099363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0377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70072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345263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922969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21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602290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78198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03915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22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89512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65618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37976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610515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268423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085939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7172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6929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774929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21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754031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77667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23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457765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003326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92647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12838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47576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50386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203229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4818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565260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97961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600110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688502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825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82253" y="37249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1348727" y="73337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125463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" name="직사각형 43"/>
          <p:cNvSpPr/>
          <p:nvPr/>
        </p:nvSpPr>
        <p:spPr>
          <a:xfrm>
            <a:off x="432370" y="106948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5" name="표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21015"/>
              </p:ext>
            </p:extLst>
          </p:nvPr>
        </p:nvGraphicFramePr>
        <p:xfrm>
          <a:off x="475164" y="126423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5510284" y="374220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26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4376758" y="735096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820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075120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7641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22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23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292806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1083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26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46815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48858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320418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632495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964412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391462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28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964542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98715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656738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727075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471950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819241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6753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6904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694032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26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395980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1878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29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12140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163121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16081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996396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972550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522711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31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710632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341437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955149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239824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944625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771656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그룹 5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" name="그룹 3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" name="타원 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타원 39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타원 40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46" name="직사각형 45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4" name="그룹 73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75" name="직사각형 74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9" name="타원 78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58015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41390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167681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28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29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614949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097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29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79582"/>
              </p:ext>
            </p:extLst>
          </p:nvPr>
        </p:nvGraphicFramePr>
        <p:xfrm>
          <a:off x="1427461" y="414189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496605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07760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17790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4" name="표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78232"/>
              </p:ext>
            </p:extLst>
          </p:nvPr>
        </p:nvGraphicFramePr>
        <p:xfrm>
          <a:off x="4451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400323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72839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181365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815988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63045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57949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325550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614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919043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195315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28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29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170507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12668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000411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983384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89780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85437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14382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629034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045392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779534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396995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333186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030190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80" name="직사각형 79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6" name="타원 8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73" name="직사각형 72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9" name="타원 78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07962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00361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19476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83914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55" name="그룹 54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56" name="그룹 55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4" name="직사각형 7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9" name="타원 7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67" name="직사각형 6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타원 6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타원 6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타원 6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타원 70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2" name="타원 71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8" name="그룹 57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59" name="직사각형 5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타원 5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타원 6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타원 6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타원 6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타원 6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타원 6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032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809732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75216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18026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348243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226349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776795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Friday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617671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446967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5052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806269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15594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191511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269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85221" y="1052736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737510"/>
              </p:ext>
            </p:extLst>
          </p:nvPr>
        </p:nvGraphicFramePr>
        <p:xfrm>
          <a:off x="6528015" y="1247485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460401" y="1074563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328186"/>
              </p:ext>
            </p:extLst>
          </p:nvPr>
        </p:nvGraphicFramePr>
        <p:xfrm>
          <a:off x="3503195" y="1269312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535104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401578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0284" y="358374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76758" y="719250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5690" y="363829"/>
            <a:ext cx="573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52164" y="724705"/>
            <a:ext cx="165166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Thurs</a:t>
            </a: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 </a:t>
            </a: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32773" y="1051472"/>
            <a:ext cx="256801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Notes</a:t>
            </a: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92788"/>
              </p:ext>
            </p:extLst>
          </p:nvPr>
        </p:nvGraphicFramePr>
        <p:xfrm>
          <a:off x="475567" y="1246221"/>
          <a:ext cx="2520001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33"/>
                <a:gridCol w="229010"/>
                <a:gridCol w="1870258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그룹 21"/>
          <p:cNvGrpSpPr/>
          <p:nvPr/>
        </p:nvGrpSpPr>
        <p:grpSpPr>
          <a:xfrm>
            <a:off x="101281" y="358374"/>
            <a:ext cx="6414935" cy="6203959"/>
            <a:chOff x="2692897" y="358374"/>
            <a:chExt cx="6414935" cy="6203959"/>
          </a:xfrm>
        </p:grpSpPr>
        <p:grpSp>
          <p:nvGrpSpPr>
            <p:cNvPr id="27" name="그룹 26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38" name="직사각형 37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31" name="직사각형 30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타원 31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타원 32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049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496" y="360000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37" y="360000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6597" y="370333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Saturday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5243" y="1136878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57489" y="771054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791626"/>
              </p:ext>
            </p:extLst>
          </p:nvPr>
        </p:nvGraphicFramePr>
        <p:xfrm>
          <a:off x="98037" y="1331627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1385844" y="964853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80461"/>
              </p:ext>
            </p:extLst>
          </p:nvPr>
        </p:nvGraphicFramePr>
        <p:xfrm>
          <a:off x="93626" y="5050403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직사각형 35"/>
          <p:cNvSpPr/>
          <p:nvPr/>
        </p:nvSpPr>
        <p:spPr>
          <a:xfrm>
            <a:off x="35496" y="4834379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 )</a:t>
            </a: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1867"/>
              </p:ext>
            </p:extLst>
          </p:nvPr>
        </p:nvGraphicFramePr>
        <p:xfrm>
          <a:off x="1381423" y="1163535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직사각형 50"/>
          <p:cNvSpPr/>
          <p:nvPr/>
        </p:nvSpPr>
        <p:spPr>
          <a:xfrm>
            <a:off x="3059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50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079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181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430963"/>
              </p:ext>
            </p:extLst>
          </p:nvPr>
        </p:nvGraphicFramePr>
        <p:xfrm>
          <a:off x="3122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직사각형 57"/>
          <p:cNvSpPr/>
          <p:nvPr/>
        </p:nvSpPr>
        <p:spPr>
          <a:xfrm>
            <a:off x="4410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163198"/>
              </p:ext>
            </p:extLst>
          </p:nvPr>
        </p:nvGraphicFramePr>
        <p:xfrm>
          <a:off x="3117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3059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561699"/>
              </p:ext>
            </p:extLst>
          </p:nvPr>
        </p:nvGraphicFramePr>
        <p:xfrm>
          <a:off x="4405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직사각형 61"/>
          <p:cNvSpPr/>
          <p:nvPr/>
        </p:nvSpPr>
        <p:spPr>
          <a:xfrm>
            <a:off x="6083832" y="358374"/>
            <a:ext cx="3024000" cy="619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33673" y="358374"/>
            <a:ext cx="13008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altLang="ko-KR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6574933" y="368707"/>
            <a:ext cx="85957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Monday</a:t>
            </a:r>
            <a:endParaRPr lang="en-US" altLang="ko-KR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000"/>
              </a:lnSpc>
            </a:pPr>
            <a:r>
              <a:rPr lang="en-US" altLang="ko-KR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December</a:t>
            </a:r>
          </a:p>
          <a:p>
            <a:pPr lvl="0" algn="r">
              <a:lnSpc>
                <a:spcPts val="1000"/>
              </a:lnSpc>
            </a:pPr>
            <a:r>
              <a:rPr lang="en-US" altLang="ko-KR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ko-KR" altLang="en-US" sz="1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621921"/>
              </p:ext>
            </p:extLst>
          </p:nvPr>
        </p:nvGraphicFramePr>
        <p:xfrm>
          <a:off x="7475797" y="412563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6103579" y="1135252"/>
            <a:ext cx="136332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Prioritized </a:t>
            </a:r>
            <a:r>
              <a:rPr lang="en-US" altLang="ko-KR" sz="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Task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205825" y="769428"/>
            <a:ext cx="12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√.   Completed     X.  </a:t>
            </a:r>
            <a:r>
              <a:rPr lang="en-US" altLang="ko-KR" sz="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Deleted</a:t>
            </a:r>
          </a:p>
          <a:p>
            <a:pPr>
              <a:lnSpc>
                <a:spcPts val="800"/>
              </a:lnSpc>
            </a:pP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→. Forward         </a:t>
            </a:r>
            <a:r>
              <a:rPr lang="az-Cyrl-AZ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Ѳ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Delegated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800"/>
              </a:lnSpc>
            </a:pPr>
            <a:r>
              <a:rPr lang="en-US" altLang="ko-KR" sz="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↓ ABC</a:t>
            </a:r>
            <a:r>
              <a:rPr lang="en-US" altLang="ko-KR" sz="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●. In Process</a:t>
            </a:r>
            <a:endParaRPr lang="en-US" altLang="ko-KR" sz="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443022"/>
              </p:ext>
            </p:extLst>
          </p:nvPr>
        </p:nvGraphicFramePr>
        <p:xfrm>
          <a:off x="6146373" y="1330001"/>
          <a:ext cx="1224001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92866"/>
                <a:gridCol w="908410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9" name="직사각형 68"/>
          <p:cNvSpPr/>
          <p:nvPr/>
        </p:nvSpPr>
        <p:spPr>
          <a:xfrm>
            <a:off x="7434180" y="963227"/>
            <a:ext cx="1292682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Appointment Schedule</a:t>
            </a:r>
          </a:p>
        </p:txBody>
      </p:sp>
      <p:graphicFrame>
        <p:nvGraphicFramePr>
          <p:cNvPr id="70" name="표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73630"/>
              </p:ext>
            </p:extLst>
          </p:nvPr>
        </p:nvGraphicFramePr>
        <p:xfrm>
          <a:off x="6141962" y="5048777"/>
          <a:ext cx="1224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45"/>
                <a:gridCol w="605673"/>
                <a:gridCol w="424182"/>
              </a:tblGrid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marL="0" marR="0" marT="0" marB="0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직사각형 70"/>
          <p:cNvSpPr/>
          <p:nvPr/>
        </p:nvSpPr>
        <p:spPr>
          <a:xfrm>
            <a:off x="6083832" y="4832753"/>
            <a:ext cx="1419357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Daily Expense (</a:t>
            </a:r>
            <a:r>
              <a:rPr lang="en-US" altLang="ko-KR" sz="4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altLang="ko-KR" sz="8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 )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688129"/>
              </p:ext>
            </p:extLst>
          </p:nvPr>
        </p:nvGraphicFramePr>
        <p:xfrm>
          <a:off x="7429759" y="1161909"/>
          <a:ext cx="125247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25"/>
                <a:gridCol w="144000"/>
                <a:gridCol w="985752"/>
              </a:tblGrid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554780"/>
              </p:ext>
            </p:extLst>
          </p:nvPr>
        </p:nvGraphicFramePr>
        <p:xfrm>
          <a:off x="1418389" y="40466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087010"/>
              </p:ext>
            </p:extLst>
          </p:nvPr>
        </p:nvGraphicFramePr>
        <p:xfrm>
          <a:off x="4454247" y="410534"/>
          <a:ext cx="1151997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71"/>
                <a:gridCol w="164571"/>
                <a:gridCol w="164571"/>
                <a:gridCol w="164571"/>
                <a:gridCol w="164571"/>
                <a:gridCol w="164571"/>
                <a:gridCol w="164571"/>
              </a:tblGrid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kern="10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ko-KR" altLang="en-US" sz="600" b="1" kern="10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400"/>
                        </a:lnSpc>
                      </a:pPr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o-KR" altLang="en-US" sz="500" kern="0" spc="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kern="0" spc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altLang="en-US" sz="500" kern="0" spc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" name="그룹 39"/>
          <p:cNvGrpSpPr/>
          <p:nvPr/>
        </p:nvGrpSpPr>
        <p:grpSpPr>
          <a:xfrm>
            <a:off x="2692897" y="358374"/>
            <a:ext cx="6414935" cy="6203959"/>
            <a:chOff x="2692897" y="358374"/>
            <a:chExt cx="6414935" cy="6203959"/>
          </a:xfrm>
        </p:grpSpPr>
        <p:grpSp>
          <p:nvGrpSpPr>
            <p:cNvPr id="41" name="그룹 40"/>
            <p:cNvGrpSpPr/>
            <p:nvPr/>
          </p:nvGrpSpPr>
          <p:grpSpPr>
            <a:xfrm>
              <a:off x="5719701" y="370333"/>
              <a:ext cx="360000" cy="6192000"/>
              <a:chOff x="-612576" y="360000"/>
              <a:chExt cx="360000" cy="6192000"/>
            </a:xfrm>
          </p:grpSpPr>
          <p:sp>
            <p:nvSpPr>
              <p:cNvPr id="79" name="직사각형 78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0" name="타원 79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타원 80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747832" y="358374"/>
              <a:ext cx="360000" cy="6192000"/>
              <a:chOff x="-612576" y="360000"/>
              <a:chExt cx="360000" cy="6192000"/>
            </a:xfrm>
          </p:grpSpPr>
          <p:sp>
            <p:nvSpPr>
              <p:cNvPr id="54" name="직사각형 5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타원 75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타원 77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3" name="그룹 42"/>
            <p:cNvGrpSpPr/>
            <p:nvPr/>
          </p:nvGrpSpPr>
          <p:grpSpPr>
            <a:xfrm>
              <a:off x="2692897" y="358374"/>
              <a:ext cx="360000" cy="6192000"/>
              <a:chOff x="-612576" y="360000"/>
              <a:chExt cx="360000" cy="6192000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-612576" y="360000"/>
                <a:ext cx="360000" cy="6192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타원 44"/>
              <p:cNvSpPr/>
              <p:nvPr/>
            </p:nvSpPr>
            <p:spPr>
              <a:xfrm>
                <a:off x="-558000" y="1152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/>
              <p:cNvSpPr/>
              <p:nvPr/>
            </p:nvSpPr>
            <p:spPr>
              <a:xfrm>
                <a:off x="-558000" y="18252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-558000" y="248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-558000" y="433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/>
              <p:cNvSpPr/>
              <p:nvPr/>
            </p:nvSpPr>
            <p:spPr>
              <a:xfrm>
                <a:off x="-558000" y="5004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/>
              <p:cNvSpPr/>
              <p:nvPr/>
            </p:nvSpPr>
            <p:spPr>
              <a:xfrm>
                <a:off x="-558000" y="5688000"/>
                <a:ext cx="180000" cy="18000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76650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3741</Words>
  <Application>Microsoft Office PowerPoint</Application>
  <PresentationFormat>화면 슬라이드 쇼(4:3)</PresentationFormat>
  <Paragraphs>2776</Paragraphs>
  <Slides>24</Slides>
  <Notes>24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nature HUMi</dc:creator>
  <cp:lastModifiedBy>nature HUMi</cp:lastModifiedBy>
  <cp:revision>25</cp:revision>
  <cp:lastPrinted>2012-11-27T07:59:46Z</cp:lastPrinted>
  <dcterms:created xsi:type="dcterms:W3CDTF">2012-11-26T04:22:16Z</dcterms:created>
  <dcterms:modified xsi:type="dcterms:W3CDTF">2012-11-27T08:08:05Z</dcterms:modified>
</cp:coreProperties>
</file>